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79" r:id="rId3"/>
    <p:sldId id="278" r:id="rId4"/>
    <p:sldId id="287" r:id="rId5"/>
    <p:sldId id="259" r:id="rId6"/>
    <p:sldId id="288" r:id="rId7"/>
    <p:sldId id="260" r:id="rId8"/>
    <p:sldId id="289" r:id="rId9"/>
    <p:sldId id="269" r:id="rId10"/>
    <p:sldId id="290" r:id="rId11"/>
    <p:sldId id="274" r:id="rId12"/>
    <p:sldId id="293" r:id="rId13"/>
    <p:sldId id="261" r:id="rId14"/>
    <p:sldId id="265" r:id="rId15"/>
    <p:sldId id="292" r:id="rId16"/>
    <p:sldId id="266" r:id="rId17"/>
    <p:sldId id="295" r:id="rId18"/>
    <p:sldId id="298" r:id="rId19"/>
    <p:sldId id="276" r:id="rId20"/>
    <p:sldId id="267" r:id="rId21"/>
    <p:sldId id="296" r:id="rId22"/>
    <p:sldId id="299" r:id="rId23"/>
    <p:sldId id="270" r:id="rId24"/>
    <p:sldId id="300" r:id="rId25"/>
    <p:sldId id="297" r:id="rId26"/>
    <p:sldId id="272" r:id="rId27"/>
    <p:sldId id="282" r:id="rId28"/>
    <p:sldId id="262" r:id="rId29"/>
    <p:sldId id="280" r:id="rId30"/>
    <p:sldId id="271" r:id="rId31"/>
    <p:sldId id="268" r:id="rId32"/>
    <p:sldId id="281" r:id="rId33"/>
    <p:sldId id="283" r:id="rId34"/>
    <p:sldId id="273" r:id="rId35"/>
    <p:sldId id="284" r:id="rId36"/>
    <p:sldId id="285" r:id="rId37"/>
    <p:sldId id="286" r:id="rId38"/>
    <p:sldId id="256"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27" autoAdjust="0"/>
  </p:normalViewPr>
  <p:slideViewPr>
    <p:cSldViewPr>
      <p:cViewPr>
        <p:scale>
          <a:sx n="90" d="100"/>
          <a:sy n="90" d="100"/>
        </p:scale>
        <p:origin x="-804" y="930"/>
      </p:cViewPr>
      <p:guideLst>
        <p:guide orient="horz" pos="2160"/>
        <p:guide pos="2880"/>
      </p:guideLst>
    </p:cSldViewPr>
  </p:slideViewPr>
  <p:notesTextViewPr>
    <p:cViewPr>
      <p:scale>
        <a:sx n="100" d="100"/>
        <a:sy n="100" d="100"/>
      </p:scale>
      <p:origin x="0" y="0"/>
    </p:cViewPr>
  </p:notesTextViewPr>
  <p:sorterViewPr>
    <p:cViewPr>
      <p:scale>
        <a:sx n="78" d="100"/>
        <a:sy n="78" d="100"/>
      </p:scale>
      <p:origin x="0" y="42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0217F-FF30-45FA-A254-AF1FC3DB2D7F}"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GB"/>
        </a:p>
      </dgm:t>
    </dgm:pt>
    <dgm:pt modelId="{F924124A-F280-4020-BEBB-BA2E98C59747}">
      <dgm:prSet phldrT="[Text]"/>
      <dgm:spPr/>
      <dgm:t>
        <a:bodyPr/>
        <a:lstStyle/>
        <a:p>
          <a:r>
            <a:rPr lang="en-GB" b="1" dirty="0" smtClean="0">
              <a:solidFill>
                <a:srgbClr val="002060"/>
              </a:solidFill>
            </a:rPr>
            <a:t>LOAN SETS</a:t>
          </a:r>
          <a:endParaRPr lang="en-GB" b="1" dirty="0">
            <a:solidFill>
              <a:srgbClr val="002060"/>
            </a:solidFill>
          </a:endParaRPr>
        </a:p>
      </dgm:t>
    </dgm:pt>
    <dgm:pt modelId="{4B1B678D-FF2E-4039-944A-98E5A6245732}" type="parTrans" cxnId="{735F4BC1-42F0-4CBC-BF53-AF7163D5B29E}">
      <dgm:prSet/>
      <dgm:spPr/>
      <dgm:t>
        <a:bodyPr/>
        <a:lstStyle/>
        <a:p>
          <a:endParaRPr lang="en-GB"/>
        </a:p>
      </dgm:t>
    </dgm:pt>
    <dgm:pt modelId="{E41AF3EA-BAB5-4277-A969-411C5BE48F6E}" type="sibTrans" cxnId="{735F4BC1-42F0-4CBC-BF53-AF7163D5B29E}">
      <dgm:prSet/>
      <dgm:spPr/>
      <dgm:t>
        <a:bodyPr/>
        <a:lstStyle/>
        <a:p>
          <a:endParaRPr lang="en-GB"/>
        </a:p>
      </dgm:t>
    </dgm:pt>
    <dgm:pt modelId="{A4A69B15-0D3A-4A69-A912-3C74AC964166}">
      <dgm:prSet phldrT="[Text]"/>
      <dgm:spPr/>
      <dgm:t>
        <a:bodyPr/>
        <a:lstStyle/>
        <a:p>
          <a:r>
            <a:rPr lang="en-GB" b="1" dirty="0" smtClean="0">
              <a:solidFill>
                <a:srgbClr val="002060"/>
              </a:solidFill>
            </a:rPr>
            <a:t>RISKS</a:t>
          </a:r>
          <a:endParaRPr lang="en-GB" b="1" dirty="0">
            <a:solidFill>
              <a:srgbClr val="002060"/>
            </a:solidFill>
          </a:endParaRPr>
        </a:p>
      </dgm:t>
    </dgm:pt>
    <dgm:pt modelId="{DE7B9667-69ED-4F47-A886-1C976D09F36B}" type="parTrans" cxnId="{7BA713BE-3B37-438F-997F-8B46498AB74B}">
      <dgm:prSet/>
      <dgm:spPr/>
      <dgm:t>
        <a:bodyPr/>
        <a:lstStyle/>
        <a:p>
          <a:endParaRPr lang="en-GB"/>
        </a:p>
      </dgm:t>
    </dgm:pt>
    <dgm:pt modelId="{BC85AA12-3BE9-44F5-BC59-4D960BFF7A67}" type="sibTrans" cxnId="{7BA713BE-3B37-438F-997F-8B46498AB74B}">
      <dgm:prSet/>
      <dgm:spPr/>
      <dgm:t>
        <a:bodyPr/>
        <a:lstStyle/>
        <a:p>
          <a:endParaRPr lang="en-GB"/>
        </a:p>
      </dgm:t>
    </dgm:pt>
    <dgm:pt modelId="{62935DC2-4B77-4ABD-B4E7-FB7255ECA266}">
      <dgm:prSet phldrT="[Text]"/>
      <dgm:spPr/>
      <dgm:t>
        <a:bodyPr/>
        <a:lstStyle/>
        <a:p>
          <a:r>
            <a:rPr lang="en-GB" b="1" dirty="0" smtClean="0">
              <a:solidFill>
                <a:srgbClr val="002060"/>
              </a:solidFill>
            </a:rPr>
            <a:t>ROLE OF SUPPLIER</a:t>
          </a:r>
          <a:endParaRPr lang="en-GB" b="1" dirty="0">
            <a:solidFill>
              <a:srgbClr val="002060"/>
            </a:solidFill>
          </a:endParaRPr>
        </a:p>
      </dgm:t>
    </dgm:pt>
    <dgm:pt modelId="{680293F1-9A34-4DD0-AAD1-1F72C4D48F4D}" type="parTrans" cxnId="{86750FCD-7A0C-42A0-A817-982E05F87E33}">
      <dgm:prSet/>
      <dgm:spPr/>
      <dgm:t>
        <a:bodyPr/>
        <a:lstStyle/>
        <a:p>
          <a:endParaRPr lang="en-GB"/>
        </a:p>
      </dgm:t>
    </dgm:pt>
    <dgm:pt modelId="{D5FEF4AC-C758-4ECD-87AE-3DD1C8044109}" type="sibTrans" cxnId="{86750FCD-7A0C-42A0-A817-982E05F87E33}">
      <dgm:prSet/>
      <dgm:spPr/>
      <dgm:t>
        <a:bodyPr/>
        <a:lstStyle/>
        <a:p>
          <a:endParaRPr lang="en-GB"/>
        </a:p>
      </dgm:t>
    </dgm:pt>
    <dgm:pt modelId="{01EC0703-4667-41AA-94E6-6B11A0BDC2B0}">
      <dgm:prSet phldrT="[Text]"/>
      <dgm:spPr/>
      <dgm:t>
        <a:bodyPr/>
        <a:lstStyle/>
        <a:p>
          <a:r>
            <a:rPr lang="en-GB" b="1" dirty="0" smtClean="0">
              <a:solidFill>
                <a:srgbClr val="002060"/>
              </a:solidFill>
            </a:rPr>
            <a:t>ROLE OF HOSPITAL</a:t>
          </a:r>
          <a:endParaRPr lang="en-GB" b="1" dirty="0">
            <a:solidFill>
              <a:srgbClr val="002060"/>
            </a:solidFill>
          </a:endParaRPr>
        </a:p>
      </dgm:t>
    </dgm:pt>
    <dgm:pt modelId="{6D5A552A-CBA8-4AA5-9154-B3494CDC3285}" type="parTrans" cxnId="{7D4962BB-1A85-4149-8F99-60E429C9055C}">
      <dgm:prSet/>
      <dgm:spPr/>
      <dgm:t>
        <a:bodyPr/>
        <a:lstStyle/>
        <a:p>
          <a:endParaRPr lang="en-GB"/>
        </a:p>
      </dgm:t>
    </dgm:pt>
    <dgm:pt modelId="{77B0045F-C9B7-4F45-B48F-3E93A8E0B508}" type="sibTrans" cxnId="{7D4962BB-1A85-4149-8F99-60E429C9055C}">
      <dgm:prSet/>
      <dgm:spPr/>
      <dgm:t>
        <a:bodyPr/>
        <a:lstStyle/>
        <a:p>
          <a:endParaRPr lang="en-GB"/>
        </a:p>
      </dgm:t>
    </dgm:pt>
    <dgm:pt modelId="{F9062856-FD1C-462F-A5B0-6D05E09A374F}">
      <dgm:prSet phldrT="[Text]"/>
      <dgm:spPr/>
      <dgm:t>
        <a:bodyPr/>
        <a:lstStyle/>
        <a:p>
          <a:r>
            <a:rPr lang="en-GB" b="1" dirty="0" smtClean="0">
              <a:solidFill>
                <a:srgbClr val="002060"/>
              </a:solidFill>
            </a:rPr>
            <a:t>LITIGATION</a:t>
          </a:r>
          <a:endParaRPr lang="en-GB" b="1" dirty="0">
            <a:solidFill>
              <a:srgbClr val="002060"/>
            </a:solidFill>
          </a:endParaRPr>
        </a:p>
      </dgm:t>
    </dgm:pt>
    <dgm:pt modelId="{827F0F73-F3DE-4631-8950-CC3E5442BAEC}" type="parTrans" cxnId="{2F9A12F3-455F-4014-8567-0C5A5F03EE9C}">
      <dgm:prSet/>
      <dgm:spPr/>
      <dgm:t>
        <a:bodyPr/>
        <a:lstStyle/>
        <a:p>
          <a:endParaRPr lang="en-GB"/>
        </a:p>
      </dgm:t>
    </dgm:pt>
    <dgm:pt modelId="{E7C5AC32-2C14-49C7-AFCD-F99D369742D2}" type="sibTrans" cxnId="{2F9A12F3-455F-4014-8567-0C5A5F03EE9C}">
      <dgm:prSet/>
      <dgm:spPr/>
      <dgm:t>
        <a:bodyPr/>
        <a:lstStyle/>
        <a:p>
          <a:endParaRPr lang="en-GB"/>
        </a:p>
      </dgm:t>
    </dgm:pt>
    <dgm:pt modelId="{ED654106-3175-44A2-B0ED-AA2872FF1146}">
      <dgm:prSet phldrT="[Text]"/>
      <dgm:spPr/>
      <dgm:t>
        <a:bodyPr/>
        <a:lstStyle/>
        <a:p>
          <a:r>
            <a:rPr lang="en-GB" b="1" dirty="0" smtClean="0">
              <a:solidFill>
                <a:srgbClr val="CC0000"/>
              </a:solidFill>
            </a:rPr>
            <a:t>UNHAPPY PATIENT</a:t>
          </a:r>
          <a:endParaRPr lang="en-GB" b="1" dirty="0">
            <a:solidFill>
              <a:srgbClr val="CC0000"/>
            </a:solidFill>
          </a:endParaRPr>
        </a:p>
      </dgm:t>
    </dgm:pt>
    <dgm:pt modelId="{607E0181-FFB9-4C21-8CC2-ADD7B5830C96}" type="parTrans" cxnId="{D82A6C53-60A2-4744-B572-876EA4247249}">
      <dgm:prSet/>
      <dgm:spPr>
        <a:ln>
          <a:solidFill>
            <a:schemeClr val="accent1">
              <a:lumMod val="75000"/>
            </a:schemeClr>
          </a:solidFill>
        </a:ln>
      </dgm:spPr>
      <dgm:t>
        <a:bodyPr/>
        <a:lstStyle/>
        <a:p>
          <a:endParaRPr lang="en-GB"/>
        </a:p>
      </dgm:t>
    </dgm:pt>
    <dgm:pt modelId="{DC13742D-63B1-47E6-9651-D3018B22AF35}" type="sibTrans" cxnId="{D82A6C53-60A2-4744-B572-876EA4247249}">
      <dgm:prSet/>
      <dgm:spPr/>
      <dgm:t>
        <a:bodyPr/>
        <a:lstStyle/>
        <a:p>
          <a:endParaRPr lang="en-GB"/>
        </a:p>
      </dgm:t>
    </dgm:pt>
    <dgm:pt modelId="{F7C688A3-E54D-4DFA-A1C7-9A168C270A19}">
      <dgm:prSet phldrT="[Text]"/>
      <dgm:spPr/>
      <dgm:t>
        <a:bodyPr/>
        <a:lstStyle/>
        <a:p>
          <a:r>
            <a:rPr lang="en-GB" b="1" dirty="0" smtClean="0">
              <a:solidFill>
                <a:srgbClr val="002060"/>
              </a:solidFill>
            </a:rPr>
            <a:t>NEEDS</a:t>
          </a:r>
          <a:endParaRPr lang="en-GB" b="1" dirty="0">
            <a:solidFill>
              <a:srgbClr val="002060"/>
            </a:solidFill>
          </a:endParaRPr>
        </a:p>
      </dgm:t>
    </dgm:pt>
    <dgm:pt modelId="{FA5EA351-E747-4FEB-86FF-15B459D6A5D9}" type="parTrans" cxnId="{179B485B-B280-4F45-9A9D-E839D282F0E0}">
      <dgm:prSet/>
      <dgm:spPr/>
      <dgm:t>
        <a:bodyPr/>
        <a:lstStyle/>
        <a:p>
          <a:endParaRPr lang="en-GB"/>
        </a:p>
      </dgm:t>
    </dgm:pt>
    <dgm:pt modelId="{711F02D5-EE41-4235-93AF-74C013DC6417}" type="sibTrans" cxnId="{179B485B-B280-4F45-9A9D-E839D282F0E0}">
      <dgm:prSet/>
      <dgm:spPr/>
      <dgm:t>
        <a:bodyPr/>
        <a:lstStyle/>
        <a:p>
          <a:endParaRPr lang="en-GB"/>
        </a:p>
      </dgm:t>
    </dgm:pt>
    <dgm:pt modelId="{3E313D25-569C-4D5B-82DB-956BD16AC1DD}">
      <dgm:prSet phldrT="[Text]"/>
      <dgm:spPr/>
      <dgm:t>
        <a:bodyPr/>
        <a:lstStyle/>
        <a:p>
          <a:r>
            <a:rPr lang="en-GB" b="1" dirty="0" smtClean="0">
              <a:solidFill>
                <a:schemeClr val="accent4"/>
              </a:solidFill>
            </a:rPr>
            <a:t>CONTRACTS</a:t>
          </a:r>
          <a:endParaRPr lang="en-GB" b="1" dirty="0">
            <a:solidFill>
              <a:schemeClr val="accent4"/>
            </a:solidFill>
          </a:endParaRPr>
        </a:p>
      </dgm:t>
    </dgm:pt>
    <dgm:pt modelId="{E06C9B49-93B5-476D-BAA1-C065F8869DB1}" type="parTrans" cxnId="{96DB3963-CFED-469B-9679-9D4C30249928}">
      <dgm:prSet/>
      <dgm:spPr/>
      <dgm:t>
        <a:bodyPr/>
        <a:lstStyle/>
        <a:p>
          <a:endParaRPr lang="en-GB"/>
        </a:p>
      </dgm:t>
    </dgm:pt>
    <dgm:pt modelId="{50690081-3793-48CB-BDA2-9F01489E3D4E}" type="sibTrans" cxnId="{96DB3963-CFED-469B-9679-9D4C30249928}">
      <dgm:prSet/>
      <dgm:spPr/>
      <dgm:t>
        <a:bodyPr/>
        <a:lstStyle/>
        <a:p>
          <a:endParaRPr lang="en-GB"/>
        </a:p>
      </dgm:t>
    </dgm:pt>
    <dgm:pt modelId="{90A6AA15-1A59-4786-8657-17F05D17C6C1}" type="pres">
      <dgm:prSet presAssocID="{DFA0217F-FF30-45FA-A254-AF1FC3DB2D7F}" presName="diagram" presStyleCnt="0">
        <dgm:presLayoutVars>
          <dgm:chPref val="1"/>
          <dgm:dir/>
          <dgm:animOne val="branch"/>
          <dgm:animLvl val="lvl"/>
          <dgm:resizeHandles val="exact"/>
        </dgm:presLayoutVars>
      </dgm:prSet>
      <dgm:spPr/>
      <dgm:t>
        <a:bodyPr/>
        <a:lstStyle/>
        <a:p>
          <a:endParaRPr lang="en-GB"/>
        </a:p>
      </dgm:t>
    </dgm:pt>
    <dgm:pt modelId="{EE5E704D-02A9-4282-98A5-1BAD8FE85BA8}" type="pres">
      <dgm:prSet presAssocID="{F924124A-F280-4020-BEBB-BA2E98C59747}" presName="root1" presStyleCnt="0"/>
      <dgm:spPr/>
    </dgm:pt>
    <dgm:pt modelId="{2F30B406-8A2C-40BE-8DB6-75D8F623764E}" type="pres">
      <dgm:prSet presAssocID="{F924124A-F280-4020-BEBB-BA2E98C59747}" presName="LevelOneTextNode" presStyleLbl="node0" presStyleIdx="0" presStyleCnt="3">
        <dgm:presLayoutVars>
          <dgm:chPref val="3"/>
        </dgm:presLayoutVars>
      </dgm:prSet>
      <dgm:spPr/>
      <dgm:t>
        <a:bodyPr/>
        <a:lstStyle/>
        <a:p>
          <a:endParaRPr lang="en-GB"/>
        </a:p>
      </dgm:t>
    </dgm:pt>
    <dgm:pt modelId="{A36B885B-8346-4B98-8D69-68A48862D111}" type="pres">
      <dgm:prSet presAssocID="{F924124A-F280-4020-BEBB-BA2E98C59747}" presName="level2hierChild" presStyleCnt="0"/>
      <dgm:spPr/>
    </dgm:pt>
    <dgm:pt modelId="{D36CEF9A-70C1-4D57-B695-A1EFFD4F23FE}" type="pres">
      <dgm:prSet presAssocID="{DE7B9667-69ED-4F47-A886-1C976D09F36B}" presName="conn2-1" presStyleLbl="parChTrans1D2" presStyleIdx="0" presStyleCnt="2"/>
      <dgm:spPr/>
      <dgm:t>
        <a:bodyPr/>
        <a:lstStyle/>
        <a:p>
          <a:endParaRPr lang="en-GB"/>
        </a:p>
      </dgm:t>
    </dgm:pt>
    <dgm:pt modelId="{4C30DFCE-3315-4EAB-AD3A-9F90A1C86BAB}" type="pres">
      <dgm:prSet presAssocID="{DE7B9667-69ED-4F47-A886-1C976D09F36B}" presName="connTx" presStyleLbl="parChTrans1D2" presStyleIdx="0" presStyleCnt="2"/>
      <dgm:spPr/>
      <dgm:t>
        <a:bodyPr/>
        <a:lstStyle/>
        <a:p>
          <a:endParaRPr lang="en-GB"/>
        </a:p>
      </dgm:t>
    </dgm:pt>
    <dgm:pt modelId="{435FE986-8E69-40E2-B01A-D2FC130CE2B5}" type="pres">
      <dgm:prSet presAssocID="{A4A69B15-0D3A-4A69-A912-3C74AC964166}" presName="root2" presStyleCnt="0"/>
      <dgm:spPr/>
    </dgm:pt>
    <dgm:pt modelId="{9E887353-06A4-4B46-A192-232179A9C769}" type="pres">
      <dgm:prSet presAssocID="{A4A69B15-0D3A-4A69-A912-3C74AC964166}" presName="LevelTwoTextNode" presStyleLbl="node2" presStyleIdx="0" presStyleCnt="2" custLinFactNeighborX="709" custLinFactNeighborY="87234">
        <dgm:presLayoutVars>
          <dgm:chPref val="3"/>
        </dgm:presLayoutVars>
      </dgm:prSet>
      <dgm:spPr/>
      <dgm:t>
        <a:bodyPr/>
        <a:lstStyle/>
        <a:p>
          <a:endParaRPr lang="en-GB"/>
        </a:p>
      </dgm:t>
    </dgm:pt>
    <dgm:pt modelId="{F01EB5D9-8BCA-4B7C-A848-E65CAEB2D573}" type="pres">
      <dgm:prSet presAssocID="{A4A69B15-0D3A-4A69-A912-3C74AC964166}" presName="level3hierChild" presStyleCnt="0"/>
      <dgm:spPr/>
    </dgm:pt>
    <dgm:pt modelId="{5FE04177-91FD-47AF-9DB4-704FA04D8D5F}" type="pres">
      <dgm:prSet presAssocID="{680293F1-9A34-4DD0-AAD1-1F72C4D48F4D}" presName="conn2-1" presStyleLbl="parChTrans1D3" presStyleIdx="0" presStyleCnt="3"/>
      <dgm:spPr/>
      <dgm:t>
        <a:bodyPr/>
        <a:lstStyle/>
        <a:p>
          <a:endParaRPr lang="en-GB"/>
        </a:p>
      </dgm:t>
    </dgm:pt>
    <dgm:pt modelId="{8BC09632-F5BF-4964-BBFE-493A67CF1858}" type="pres">
      <dgm:prSet presAssocID="{680293F1-9A34-4DD0-AAD1-1F72C4D48F4D}" presName="connTx" presStyleLbl="parChTrans1D3" presStyleIdx="0" presStyleCnt="3"/>
      <dgm:spPr/>
      <dgm:t>
        <a:bodyPr/>
        <a:lstStyle/>
        <a:p>
          <a:endParaRPr lang="en-GB"/>
        </a:p>
      </dgm:t>
    </dgm:pt>
    <dgm:pt modelId="{7CE89861-81E8-45B5-9A49-09DC5F3F8554}" type="pres">
      <dgm:prSet presAssocID="{62935DC2-4B77-4ABD-B4E7-FB7255ECA266}" presName="root2" presStyleCnt="0"/>
      <dgm:spPr/>
    </dgm:pt>
    <dgm:pt modelId="{A86F609C-E68A-4F96-9897-975F73CFD4E6}" type="pres">
      <dgm:prSet presAssocID="{62935DC2-4B77-4ABD-B4E7-FB7255ECA266}" presName="LevelTwoTextNode" presStyleLbl="node3" presStyleIdx="0" presStyleCnt="3" custLinFactNeighborX="-1980" custLinFactNeighborY="60235">
        <dgm:presLayoutVars>
          <dgm:chPref val="3"/>
        </dgm:presLayoutVars>
      </dgm:prSet>
      <dgm:spPr/>
      <dgm:t>
        <a:bodyPr/>
        <a:lstStyle/>
        <a:p>
          <a:endParaRPr lang="en-GB"/>
        </a:p>
      </dgm:t>
    </dgm:pt>
    <dgm:pt modelId="{78D4F993-B373-48E2-B8D3-8031290462FE}" type="pres">
      <dgm:prSet presAssocID="{62935DC2-4B77-4ABD-B4E7-FB7255ECA266}" presName="level3hierChild" presStyleCnt="0"/>
      <dgm:spPr/>
    </dgm:pt>
    <dgm:pt modelId="{5365E49D-9C84-48CB-99DC-720CD2F9AD87}" type="pres">
      <dgm:prSet presAssocID="{6D5A552A-CBA8-4AA5-9154-B3494CDC3285}" presName="conn2-1" presStyleLbl="parChTrans1D3" presStyleIdx="1" presStyleCnt="3"/>
      <dgm:spPr/>
      <dgm:t>
        <a:bodyPr/>
        <a:lstStyle/>
        <a:p>
          <a:endParaRPr lang="en-GB"/>
        </a:p>
      </dgm:t>
    </dgm:pt>
    <dgm:pt modelId="{7B3E55EF-0E26-420C-ACB5-4F9B2CD86DDF}" type="pres">
      <dgm:prSet presAssocID="{6D5A552A-CBA8-4AA5-9154-B3494CDC3285}" presName="connTx" presStyleLbl="parChTrans1D3" presStyleIdx="1" presStyleCnt="3"/>
      <dgm:spPr/>
      <dgm:t>
        <a:bodyPr/>
        <a:lstStyle/>
        <a:p>
          <a:endParaRPr lang="en-GB"/>
        </a:p>
      </dgm:t>
    </dgm:pt>
    <dgm:pt modelId="{D2F7AECE-6388-4349-874B-00B35786E3E9}" type="pres">
      <dgm:prSet presAssocID="{01EC0703-4667-41AA-94E6-6B11A0BDC2B0}" presName="root2" presStyleCnt="0"/>
      <dgm:spPr/>
    </dgm:pt>
    <dgm:pt modelId="{40D9D9FB-4B30-4DF4-8237-93C26A511B1B}" type="pres">
      <dgm:prSet presAssocID="{01EC0703-4667-41AA-94E6-6B11A0BDC2B0}" presName="LevelTwoTextNode" presStyleLbl="node3" presStyleIdx="1" presStyleCnt="3" custLinFactNeighborX="-1980" custLinFactNeighborY="86068">
        <dgm:presLayoutVars>
          <dgm:chPref val="3"/>
        </dgm:presLayoutVars>
      </dgm:prSet>
      <dgm:spPr/>
      <dgm:t>
        <a:bodyPr/>
        <a:lstStyle/>
        <a:p>
          <a:endParaRPr lang="en-GB"/>
        </a:p>
      </dgm:t>
    </dgm:pt>
    <dgm:pt modelId="{F9238007-D05C-4454-83C9-D96D87BD5633}" type="pres">
      <dgm:prSet presAssocID="{01EC0703-4667-41AA-94E6-6B11A0BDC2B0}" presName="level3hierChild" presStyleCnt="0"/>
      <dgm:spPr/>
    </dgm:pt>
    <dgm:pt modelId="{85D10010-873F-4B6C-98C4-1DB005B846F1}" type="pres">
      <dgm:prSet presAssocID="{827F0F73-F3DE-4631-8950-CC3E5442BAEC}" presName="conn2-1" presStyleLbl="parChTrans1D2" presStyleIdx="1" presStyleCnt="2"/>
      <dgm:spPr/>
      <dgm:t>
        <a:bodyPr/>
        <a:lstStyle/>
        <a:p>
          <a:endParaRPr lang="en-GB"/>
        </a:p>
      </dgm:t>
    </dgm:pt>
    <dgm:pt modelId="{9676D3C6-E407-4D9B-8FA9-093448BB1909}" type="pres">
      <dgm:prSet presAssocID="{827F0F73-F3DE-4631-8950-CC3E5442BAEC}" presName="connTx" presStyleLbl="parChTrans1D2" presStyleIdx="1" presStyleCnt="2"/>
      <dgm:spPr/>
      <dgm:t>
        <a:bodyPr/>
        <a:lstStyle/>
        <a:p>
          <a:endParaRPr lang="en-GB"/>
        </a:p>
      </dgm:t>
    </dgm:pt>
    <dgm:pt modelId="{25C503F4-D14F-4D3D-9CE6-593087DEE7FA}" type="pres">
      <dgm:prSet presAssocID="{F9062856-FD1C-462F-A5B0-6D05E09A374F}" presName="root2" presStyleCnt="0"/>
      <dgm:spPr/>
    </dgm:pt>
    <dgm:pt modelId="{057C832D-A061-4D0A-BC7C-0FAF0CFD7551}" type="pres">
      <dgm:prSet presAssocID="{F9062856-FD1C-462F-A5B0-6D05E09A374F}" presName="LevelTwoTextNode" presStyleLbl="node2" presStyleIdx="1" presStyleCnt="2" custLinFactNeighborX="709" custLinFactNeighborY="90775">
        <dgm:presLayoutVars>
          <dgm:chPref val="3"/>
        </dgm:presLayoutVars>
      </dgm:prSet>
      <dgm:spPr/>
      <dgm:t>
        <a:bodyPr/>
        <a:lstStyle/>
        <a:p>
          <a:endParaRPr lang="en-GB"/>
        </a:p>
      </dgm:t>
    </dgm:pt>
    <dgm:pt modelId="{F3F036F1-B424-45CC-AB6C-BCA30CB1CB39}" type="pres">
      <dgm:prSet presAssocID="{F9062856-FD1C-462F-A5B0-6D05E09A374F}" presName="level3hierChild" presStyleCnt="0"/>
      <dgm:spPr/>
    </dgm:pt>
    <dgm:pt modelId="{4C194865-595E-4D94-8CCB-1A521D26049B}" type="pres">
      <dgm:prSet presAssocID="{607E0181-FFB9-4C21-8CC2-ADD7B5830C96}" presName="conn2-1" presStyleLbl="parChTrans1D3" presStyleIdx="2" presStyleCnt="3"/>
      <dgm:spPr/>
      <dgm:t>
        <a:bodyPr/>
        <a:lstStyle/>
        <a:p>
          <a:endParaRPr lang="en-GB"/>
        </a:p>
      </dgm:t>
    </dgm:pt>
    <dgm:pt modelId="{2AD9FF59-6714-41D8-B976-5BA53660546D}" type="pres">
      <dgm:prSet presAssocID="{607E0181-FFB9-4C21-8CC2-ADD7B5830C96}" presName="connTx" presStyleLbl="parChTrans1D3" presStyleIdx="2" presStyleCnt="3"/>
      <dgm:spPr/>
      <dgm:t>
        <a:bodyPr/>
        <a:lstStyle/>
        <a:p>
          <a:endParaRPr lang="en-GB"/>
        </a:p>
      </dgm:t>
    </dgm:pt>
    <dgm:pt modelId="{E2BA32AB-5BF1-4A4D-9BF0-904FF517BE55}" type="pres">
      <dgm:prSet presAssocID="{ED654106-3175-44A2-B0ED-AA2872FF1146}" presName="root2" presStyleCnt="0"/>
      <dgm:spPr/>
    </dgm:pt>
    <dgm:pt modelId="{51BB6A66-4E19-4807-A0C4-2F8AF0CF69D6}" type="pres">
      <dgm:prSet presAssocID="{ED654106-3175-44A2-B0ED-AA2872FF1146}" presName="LevelTwoTextNode" presStyleLbl="node3" presStyleIdx="2" presStyleCnt="3" custLinFactNeighborX="-1980" custLinFactNeighborY="90775">
        <dgm:presLayoutVars>
          <dgm:chPref val="3"/>
        </dgm:presLayoutVars>
      </dgm:prSet>
      <dgm:spPr/>
      <dgm:t>
        <a:bodyPr/>
        <a:lstStyle/>
        <a:p>
          <a:endParaRPr lang="en-GB"/>
        </a:p>
      </dgm:t>
    </dgm:pt>
    <dgm:pt modelId="{BA39D526-B546-4716-AF24-7A5104CB87FB}" type="pres">
      <dgm:prSet presAssocID="{ED654106-3175-44A2-B0ED-AA2872FF1146}" presName="level3hierChild" presStyleCnt="0"/>
      <dgm:spPr/>
    </dgm:pt>
    <dgm:pt modelId="{1FD639D5-EAD5-48FC-87A4-32853927BED2}" type="pres">
      <dgm:prSet presAssocID="{F7C688A3-E54D-4DFA-A1C7-9A168C270A19}" presName="root1" presStyleCnt="0"/>
      <dgm:spPr/>
    </dgm:pt>
    <dgm:pt modelId="{5901DAAB-89B3-44A2-8EDE-A7A73A0EC27E}" type="pres">
      <dgm:prSet presAssocID="{F7C688A3-E54D-4DFA-A1C7-9A168C270A19}" presName="LevelOneTextNode" presStyleLbl="node0" presStyleIdx="1" presStyleCnt="3" custLinFactX="40709" custLinFactY="-100000" custLinFactNeighborX="100000" custLinFactNeighborY="-140765">
        <dgm:presLayoutVars>
          <dgm:chPref val="3"/>
        </dgm:presLayoutVars>
      </dgm:prSet>
      <dgm:spPr/>
      <dgm:t>
        <a:bodyPr/>
        <a:lstStyle/>
        <a:p>
          <a:endParaRPr lang="en-GB"/>
        </a:p>
      </dgm:t>
    </dgm:pt>
    <dgm:pt modelId="{C1F36A41-8521-40BE-99A9-A19871AD4827}" type="pres">
      <dgm:prSet presAssocID="{F7C688A3-E54D-4DFA-A1C7-9A168C270A19}" presName="level2hierChild" presStyleCnt="0"/>
      <dgm:spPr/>
    </dgm:pt>
    <dgm:pt modelId="{D05E78F8-E92B-450D-ACC9-6B138CC2C9F0}" type="pres">
      <dgm:prSet presAssocID="{3E313D25-569C-4D5B-82DB-956BD16AC1DD}" presName="root1" presStyleCnt="0"/>
      <dgm:spPr/>
    </dgm:pt>
    <dgm:pt modelId="{359A73D7-B271-4576-9EC9-01CEA0FC345E}" type="pres">
      <dgm:prSet presAssocID="{3E313D25-569C-4D5B-82DB-956BD16AC1DD}" presName="LevelOneTextNode" presStyleLbl="node0" presStyleIdx="2" presStyleCnt="3" custScaleX="85916" custScaleY="69000" custLinFactX="100000" custLinFactY="-198264" custLinFactNeighborX="188583" custLinFactNeighborY="-200000">
        <dgm:presLayoutVars>
          <dgm:chPref val="3"/>
        </dgm:presLayoutVars>
      </dgm:prSet>
      <dgm:spPr/>
      <dgm:t>
        <a:bodyPr/>
        <a:lstStyle/>
        <a:p>
          <a:endParaRPr lang="en-GB"/>
        </a:p>
      </dgm:t>
    </dgm:pt>
    <dgm:pt modelId="{8986F99B-9025-4A94-82FE-9D8B914D1D15}" type="pres">
      <dgm:prSet presAssocID="{3E313D25-569C-4D5B-82DB-956BD16AC1DD}" presName="level2hierChild" presStyleCnt="0"/>
      <dgm:spPr/>
    </dgm:pt>
  </dgm:ptLst>
  <dgm:cxnLst>
    <dgm:cxn modelId="{6F85885F-AEB6-4A95-B7E8-23335C021527}" type="presOf" srcId="{680293F1-9A34-4DD0-AAD1-1F72C4D48F4D}" destId="{5FE04177-91FD-47AF-9DB4-704FA04D8D5F}" srcOrd="0" destOrd="0" presId="urn:microsoft.com/office/officeart/2005/8/layout/hierarchy2"/>
    <dgm:cxn modelId="{1CD97F92-34BF-4B71-B7D9-3B1FEA68A00C}" type="presOf" srcId="{DE7B9667-69ED-4F47-A886-1C976D09F36B}" destId="{D36CEF9A-70C1-4D57-B695-A1EFFD4F23FE}" srcOrd="0" destOrd="0" presId="urn:microsoft.com/office/officeart/2005/8/layout/hierarchy2"/>
    <dgm:cxn modelId="{67481512-D9CC-43BB-BF82-F6414B083E59}" type="presOf" srcId="{DE7B9667-69ED-4F47-A886-1C976D09F36B}" destId="{4C30DFCE-3315-4EAB-AD3A-9F90A1C86BAB}" srcOrd="1" destOrd="0" presId="urn:microsoft.com/office/officeart/2005/8/layout/hierarchy2"/>
    <dgm:cxn modelId="{A8BF338C-CE6F-4D78-8A6A-EAD640CF17FD}" type="presOf" srcId="{607E0181-FFB9-4C21-8CC2-ADD7B5830C96}" destId="{2AD9FF59-6714-41D8-B976-5BA53660546D}" srcOrd="1" destOrd="0" presId="urn:microsoft.com/office/officeart/2005/8/layout/hierarchy2"/>
    <dgm:cxn modelId="{E0270255-FB50-4397-AE49-952420DCDCDB}" type="presOf" srcId="{A4A69B15-0D3A-4A69-A912-3C74AC964166}" destId="{9E887353-06A4-4B46-A192-232179A9C769}" srcOrd="0" destOrd="0" presId="urn:microsoft.com/office/officeart/2005/8/layout/hierarchy2"/>
    <dgm:cxn modelId="{3B6170BB-A6FB-4A1E-9E93-21BA6FC6CCA9}" type="presOf" srcId="{607E0181-FFB9-4C21-8CC2-ADD7B5830C96}" destId="{4C194865-595E-4D94-8CCB-1A521D26049B}" srcOrd="0" destOrd="0" presId="urn:microsoft.com/office/officeart/2005/8/layout/hierarchy2"/>
    <dgm:cxn modelId="{86750FCD-7A0C-42A0-A817-982E05F87E33}" srcId="{A4A69B15-0D3A-4A69-A912-3C74AC964166}" destId="{62935DC2-4B77-4ABD-B4E7-FB7255ECA266}" srcOrd="0" destOrd="0" parTransId="{680293F1-9A34-4DD0-AAD1-1F72C4D48F4D}" sibTransId="{D5FEF4AC-C758-4ECD-87AE-3DD1C8044109}"/>
    <dgm:cxn modelId="{96DB3963-CFED-469B-9679-9D4C30249928}" srcId="{DFA0217F-FF30-45FA-A254-AF1FC3DB2D7F}" destId="{3E313D25-569C-4D5B-82DB-956BD16AC1DD}" srcOrd="2" destOrd="0" parTransId="{E06C9B49-93B5-476D-BAA1-C065F8869DB1}" sibTransId="{50690081-3793-48CB-BDA2-9F01489E3D4E}"/>
    <dgm:cxn modelId="{E6FAB199-624D-434E-A39E-1E43B6DD0582}" type="presOf" srcId="{62935DC2-4B77-4ABD-B4E7-FB7255ECA266}" destId="{A86F609C-E68A-4F96-9897-975F73CFD4E6}" srcOrd="0" destOrd="0" presId="urn:microsoft.com/office/officeart/2005/8/layout/hierarchy2"/>
    <dgm:cxn modelId="{735F4BC1-42F0-4CBC-BF53-AF7163D5B29E}" srcId="{DFA0217F-FF30-45FA-A254-AF1FC3DB2D7F}" destId="{F924124A-F280-4020-BEBB-BA2E98C59747}" srcOrd="0" destOrd="0" parTransId="{4B1B678D-FF2E-4039-944A-98E5A6245732}" sibTransId="{E41AF3EA-BAB5-4277-A969-411C5BE48F6E}"/>
    <dgm:cxn modelId="{E2D59E4D-8048-4C25-8CA7-CC4DFEDDE2AF}" type="presOf" srcId="{F924124A-F280-4020-BEBB-BA2E98C59747}" destId="{2F30B406-8A2C-40BE-8DB6-75D8F623764E}" srcOrd="0" destOrd="0" presId="urn:microsoft.com/office/officeart/2005/8/layout/hierarchy2"/>
    <dgm:cxn modelId="{7BA713BE-3B37-438F-997F-8B46498AB74B}" srcId="{F924124A-F280-4020-BEBB-BA2E98C59747}" destId="{A4A69B15-0D3A-4A69-A912-3C74AC964166}" srcOrd="0" destOrd="0" parTransId="{DE7B9667-69ED-4F47-A886-1C976D09F36B}" sibTransId="{BC85AA12-3BE9-44F5-BC59-4D960BFF7A67}"/>
    <dgm:cxn modelId="{7D4962BB-1A85-4149-8F99-60E429C9055C}" srcId="{A4A69B15-0D3A-4A69-A912-3C74AC964166}" destId="{01EC0703-4667-41AA-94E6-6B11A0BDC2B0}" srcOrd="1" destOrd="0" parTransId="{6D5A552A-CBA8-4AA5-9154-B3494CDC3285}" sibTransId="{77B0045F-C9B7-4F45-B48F-3E93A8E0B508}"/>
    <dgm:cxn modelId="{B2F581C0-26C4-43D5-97FD-A414294C197C}" type="presOf" srcId="{F9062856-FD1C-462F-A5B0-6D05E09A374F}" destId="{057C832D-A061-4D0A-BC7C-0FAF0CFD7551}" srcOrd="0" destOrd="0" presId="urn:microsoft.com/office/officeart/2005/8/layout/hierarchy2"/>
    <dgm:cxn modelId="{D76C74B2-E4FF-4A11-851F-C5C409AF962F}" type="presOf" srcId="{DFA0217F-FF30-45FA-A254-AF1FC3DB2D7F}" destId="{90A6AA15-1A59-4786-8657-17F05D17C6C1}" srcOrd="0" destOrd="0" presId="urn:microsoft.com/office/officeart/2005/8/layout/hierarchy2"/>
    <dgm:cxn modelId="{F8D41764-7287-4F71-8AA4-FC69FF79D8F3}" type="presOf" srcId="{ED654106-3175-44A2-B0ED-AA2872FF1146}" destId="{51BB6A66-4E19-4807-A0C4-2F8AF0CF69D6}" srcOrd="0" destOrd="0" presId="urn:microsoft.com/office/officeart/2005/8/layout/hierarchy2"/>
    <dgm:cxn modelId="{AE48DC2C-F039-4879-80B4-29930485D490}" type="presOf" srcId="{6D5A552A-CBA8-4AA5-9154-B3494CDC3285}" destId="{7B3E55EF-0E26-420C-ACB5-4F9B2CD86DDF}" srcOrd="1" destOrd="0" presId="urn:microsoft.com/office/officeart/2005/8/layout/hierarchy2"/>
    <dgm:cxn modelId="{9884CA91-EC21-4982-8F46-B110D3798EB9}" type="presOf" srcId="{827F0F73-F3DE-4631-8950-CC3E5442BAEC}" destId="{85D10010-873F-4B6C-98C4-1DB005B846F1}" srcOrd="0" destOrd="0" presId="urn:microsoft.com/office/officeart/2005/8/layout/hierarchy2"/>
    <dgm:cxn modelId="{D82A6C53-60A2-4744-B572-876EA4247249}" srcId="{F9062856-FD1C-462F-A5B0-6D05E09A374F}" destId="{ED654106-3175-44A2-B0ED-AA2872FF1146}" srcOrd="0" destOrd="0" parTransId="{607E0181-FFB9-4C21-8CC2-ADD7B5830C96}" sibTransId="{DC13742D-63B1-47E6-9651-D3018B22AF35}"/>
    <dgm:cxn modelId="{179B485B-B280-4F45-9A9D-E839D282F0E0}" srcId="{DFA0217F-FF30-45FA-A254-AF1FC3DB2D7F}" destId="{F7C688A3-E54D-4DFA-A1C7-9A168C270A19}" srcOrd="1" destOrd="0" parTransId="{FA5EA351-E747-4FEB-86FF-15B459D6A5D9}" sibTransId="{711F02D5-EE41-4235-93AF-74C013DC6417}"/>
    <dgm:cxn modelId="{A4A35662-59A9-4173-A69F-C6A96B4F92A4}" type="presOf" srcId="{01EC0703-4667-41AA-94E6-6B11A0BDC2B0}" destId="{40D9D9FB-4B30-4DF4-8237-93C26A511B1B}" srcOrd="0" destOrd="0" presId="urn:microsoft.com/office/officeart/2005/8/layout/hierarchy2"/>
    <dgm:cxn modelId="{04ED7F99-7C53-42A7-BAB7-2AC87254E99C}" type="presOf" srcId="{3E313D25-569C-4D5B-82DB-956BD16AC1DD}" destId="{359A73D7-B271-4576-9EC9-01CEA0FC345E}" srcOrd="0" destOrd="0" presId="urn:microsoft.com/office/officeart/2005/8/layout/hierarchy2"/>
    <dgm:cxn modelId="{2F9A12F3-455F-4014-8567-0C5A5F03EE9C}" srcId="{F924124A-F280-4020-BEBB-BA2E98C59747}" destId="{F9062856-FD1C-462F-A5B0-6D05E09A374F}" srcOrd="1" destOrd="0" parTransId="{827F0F73-F3DE-4631-8950-CC3E5442BAEC}" sibTransId="{E7C5AC32-2C14-49C7-AFCD-F99D369742D2}"/>
    <dgm:cxn modelId="{08ACD8BC-C508-4B38-9117-EA8B1E37C819}" type="presOf" srcId="{827F0F73-F3DE-4631-8950-CC3E5442BAEC}" destId="{9676D3C6-E407-4D9B-8FA9-093448BB1909}" srcOrd="1" destOrd="0" presId="urn:microsoft.com/office/officeart/2005/8/layout/hierarchy2"/>
    <dgm:cxn modelId="{67BBBE9C-8851-493E-97CD-5E3142BFB8D8}" type="presOf" srcId="{F7C688A3-E54D-4DFA-A1C7-9A168C270A19}" destId="{5901DAAB-89B3-44A2-8EDE-A7A73A0EC27E}" srcOrd="0" destOrd="0" presId="urn:microsoft.com/office/officeart/2005/8/layout/hierarchy2"/>
    <dgm:cxn modelId="{21302440-1575-4476-9A07-DD36E5435C6B}" type="presOf" srcId="{680293F1-9A34-4DD0-AAD1-1F72C4D48F4D}" destId="{8BC09632-F5BF-4964-BBFE-493A67CF1858}" srcOrd="1" destOrd="0" presId="urn:microsoft.com/office/officeart/2005/8/layout/hierarchy2"/>
    <dgm:cxn modelId="{BCDFF205-E16F-4CD2-AC83-3D5196316835}" type="presOf" srcId="{6D5A552A-CBA8-4AA5-9154-B3494CDC3285}" destId="{5365E49D-9C84-48CB-99DC-720CD2F9AD87}" srcOrd="0" destOrd="0" presId="urn:microsoft.com/office/officeart/2005/8/layout/hierarchy2"/>
    <dgm:cxn modelId="{D0DEF40F-EBB3-4DCE-BF49-B4737D265DF6}" type="presParOf" srcId="{90A6AA15-1A59-4786-8657-17F05D17C6C1}" destId="{EE5E704D-02A9-4282-98A5-1BAD8FE85BA8}" srcOrd="0" destOrd="0" presId="urn:microsoft.com/office/officeart/2005/8/layout/hierarchy2"/>
    <dgm:cxn modelId="{3BC0D7FB-0B3B-456B-87F2-89B9F95A22B3}" type="presParOf" srcId="{EE5E704D-02A9-4282-98A5-1BAD8FE85BA8}" destId="{2F30B406-8A2C-40BE-8DB6-75D8F623764E}" srcOrd="0" destOrd="0" presId="urn:microsoft.com/office/officeart/2005/8/layout/hierarchy2"/>
    <dgm:cxn modelId="{68457B1A-5C8B-4E3F-8552-06BC74E36276}" type="presParOf" srcId="{EE5E704D-02A9-4282-98A5-1BAD8FE85BA8}" destId="{A36B885B-8346-4B98-8D69-68A48862D111}" srcOrd="1" destOrd="0" presId="urn:microsoft.com/office/officeart/2005/8/layout/hierarchy2"/>
    <dgm:cxn modelId="{29B287AD-73E5-46E6-B114-059B1889B6CF}" type="presParOf" srcId="{A36B885B-8346-4B98-8D69-68A48862D111}" destId="{D36CEF9A-70C1-4D57-B695-A1EFFD4F23FE}" srcOrd="0" destOrd="0" presId="urn:microsoft.com/office/officeart/2005/8/layout/hierarchy2"/>
    <dgm:cxn modelId="{ABE7B003-22A2-4000-AF9F-8D5885622B9D}" type="presParOf" srcId="{D36CEF9A-70C1-4D57-B695-A1EFFD4F23FE}" destId="{4C30DFCE-3315-4EAB-AD3A-9F90A1C86BAB}" srcOrd="0" destOrd="0" presId="urn:microsoft.com/office/officeart/2005/8/layout/hierarchy2"/>
    <dgm:cxn modelId="{8B64704F-36AC-453D-90F1-98497B092946}" type="presParOf" srcId="{A36B885B-8346-4B98-8D69-68A48862D111}" destId="{435FE986-8E69-40E2-B01A-D2FC130CE2B5}" srcOrd="1" destOrd="0" presId="urn:microsoft.com/office/officeart/2005/8/layout/hierarchy2"/>
    <dgm:cxn modelId="{D63F1A5C-D3D4-4F15-91CC-A08500B4774A}" type="presParOf" srcId="{435FE986-8E69-40E2-B01A-D2FC130CE2B5}" destId="{9E887353-06A4-4B46-A192-232179A9C769}" srcOrd="0" destOrd="0" presId="urn:microsoft.com/office/officeart/2005/8/layout/hierarchy2"/>
    <dgm:cxn modelId="{271EF4B2-925E-47FF-99A7-999A4AFA76C5}" type="presParOf" srcId="{435FE986-8E69-40E2-B01A-D2FC130CE2B5}" destId="{F01EB5D9-8BCA-4B7C-A848-E65CAEB2D573}" srcOrd="1" destOrd="0" presId="urn:microsoft.com/office/officeart/2005/8/layout/hierarchy2"/>
    <dgm:cxn modelId="{FB7E7FC0-BA9C-45FC-A96F-CFCA049C0D4C}" type="presParOf" srcId="{F01EB5D9-8BCA-4B7C-A848-E65CAEB2D573}" destId="{5FE04177-91FD-47AF-9DB4-704FA04D8D5F}" srcOrd="0" destOrd="0" presId="urn:microsoft.com/office/officeart/2005/8/layout/hierarchy2"/>
    <dgm:cxn modelId="{80A361EE-D6FB-4177-B8E1-ABC8129B21F3}" type="presParOf" srcId="{5FE04177-91FD-47AF-9DB4-704FA04D8D5F}" destId="{8BC09632-F5BF-4964-BBFE-493A67CF1858}" srcOrd="0" destOrd="0" presId="urn:microsoft.com/office/officeart/2005/8/layout/hierarchy2"/>
    <dgm:cxn modelId="{410AF6D6-DAE9-4CAC-A092-8AF75D04C741}" type="presParOf" srcId="{F01EB5D9-8BCA-4B7C-A848-E65CAEB2D573}" destId="{7CE89861-81E8-45B5-9A49-09DC5F3F8554}" srcOrd="1" destOrd="0" presId="urn:microsoft.com/office/officeart/2005/8/layout/hierarchy2"/>
    <dgm:cxn modelId="{C4A59DF4-21DC-4882-AE3B-62C892D1D413}" type="presParOf" srcId="{7CE89861-81E8-45B5-9A49-09DC5F3F8554}" destId="{A86F609C-E68A-4F96-9897-975F73CFD4E6}" srcOrd="0" destOrd="0" presId="urn:microsoft.com/office/officeart/2005/8/layout/hierarchy2"/>
    <dgm:cxn modelId="{5FAA5BB7-0065-4740-931A-464B7A38558F}" type="presParOf" srcId="{7CE89861-81E8-45B5-9A49-09DC5F3F8554}" destId="{78D4F993-B373-48E2-B8D3-8031290462FE}" srcOrd="1" destOrd="0" presId="urn:microsoft.com/office/officeart/2005/8/layout/hierarchy2"/>
    <dgm:cxn modelId="{B2E539A7-4A03-48D3-9BF0-99B8A636814E}" type="presParOf" srcId="{F01EB5D9-8BCA-4B7C-A848-E65CAEB2D573}" destId="{5365E49D-9C84-48CB-99DC-720CD2F9AD87}" srcOrd="2" destOrd="0" presId="urn:microsoft.com/office/officeart/2005/8/layout/hierarchy2"/>
    <dgm:cxn modelId="{8119E502-F4D7-4B1F-A52F-96F7A2E5D8B1}" type="presParOf" srcId="{5365E49D-9C84-48CB-99DC-720CD2F9AD87}" destId="{7B3E55EF-0E26-420C-ACB5-4F9B2CD86DDF}" srcOrd="0" destOrd="0" presId="urn:microsoft.com/office/officeart/2005/8/layout/hierarchy2"/>
    <dgm:cxn modelId="{2BB94C26-02FE-4C1C-A522-7BCB24DD1930}" type="presParOf" srcId="{F01EB5D9-8BCA-4B7C-A848-E65CAEB2D573}" destId="{D2F7AECE-6388-4349-874B-00B35786E3E9}" srcOrd="3" destOrd="0" presId="urn:microsoft.com/office/officeart/2005/8/layout/hierarchy2"/>
    <dgm:cxn modelId="{A3E00696-8392-47A8-A5E6-22B9BD543DF5}" type="presParOf" srcId="{D2F7AECE-6388-4349-874B-00B35786E3E9}" destId="{40D9D9FB-4B30-4DF4-8237-93C26A511B1B}" srcOrd="0" destOrd="0" presId="urn:microsoft.com/office/officeart/2005/8/layout/hierarchy2"/>
    <dgm:cxn modelId="{50B6E1E3-A3CF-4A5C-9300-70E6FD836DDF}" type="presParOf" srcId="{D2F7AECE-6388-4349-874B-00B35786E3E9}" destId="{F9238007-D05C-4454-83C9-D96D87BD5633}" srcOrd="1" destOrd="0" presId="urn:microsoft.com/office/officeart/2005/8/layout/hierarchy2"/>
    <dgm:cxn modelId="{9371F817-BE48-4C7E-AE23-545A96CF203C}" type="presParOf" srcId="{A36B885B-8346-4B98-8D69-68A48862D111}" destId="{85D10010-873F-4B6C-98C4-1DB005B846F1}" srcOrd="2" destOrd="0" presId="urn:microsoft.com/office/officeart/2005/8/layout/hierarchy2"/>
    <dgm:cxn modelId="{3B267552-24C9-4D48-8EAF-621B1FB436F1}" type="presParOf" srcId="{85D10010-873F-4B6C-98C4-1DB005B846F1}" destId="{9676D3C6-E407-4D9B-8FA9-093448BB1909}" srcOrd="0" destOrd="0" presId="urn:microsoft.com/office/officeart/2005/8/layout/hierarchy2"/>
    <dgm:cxn modelId="{EFBC9B92-7BC0-4147-9189-E417E2047C0D}" type="presParOf" srcId="{A36B885B-8346-4B98-8D69-68A48862D111}" destId="{25C503F4-D14F-4D3D-9CE6-593087DEE7FA}" srcOrd="3" destOrd="0" presId="urn:microsoft.com/office/officeart/2005/8/layout/hierarchy2"/>
    <dgm:cxn modelId="{A31360CB-4848-49A0-881B-F6C711B23681}" type="presParOf" srcId="{25C503F4-D14F-4D3D-9CE6-593087DEE7FA}" destId="{057C832D-A061-4D0A-BC7C-0FAF0CFD7551}" srcOrd="0" destOrd="0" presId="urn:microsoft.com/office/officeart/2005/8/layout/hierarchy2"/>
    <dgm:cxn modelId="{06ADB745-3E89-4ECF-8B1C-BB6AAC2D3D05}" type="presParOf" srcId="{25C503F4-D14F-4D3D-9CE6-593087DEE7FA}" destId="{F3F036F1-B424-45CC-AB6C-BCA30CB1CB39}" srcOrd="1" destOrd="0" presId="urn:microsoft.com/office/officeart/2005/8/layout/hierarchy2"/>
    <dgm:cxn modelId="{B80933D0-6FFC-4135-BA90-FFA70930F0AE}" type="presParOf" srcId="{F3F036F1-B424-45CC-AB6C-BCA30CB1CB39}" destId="{4C194865-595E-4D94-8CCB-1A521D26049B}" srcOrd="0" destOrd="0" presId="urn:microsoft.com/office/officeart/2005/8/layout/hierarchy2"/>
    <dgm:cxn modelId="{1250F453-A3D0-4D52-8898-9C6137A12E8C}" type="presParOf" srcId="{4C194865-595E-4D94-8CCB-1A521D26049B}" destId="{2AD9FF59-6714-41D8-B976-5BA53660546D}" srcOrd="0" destOrd="0" presId="urn:microsoft.com/office/officeart/2005/8/layout/hierarchy2"/>
    <dgm:cxn modelId="{450689B6-F16C-41CD-B00A-440F2B119DCE}" type="presParOf" srcId="{F3F036F1-B424-45CC-AB6C-BCA30CB1CB39}" destId="{E2BA32AB-5BF1-4A4D-9BF0-904FF517BE55}" srcOrd="1" destOrd="0" presId="urn:microsoft.com/office/officeart/2005/8/layout/hierarchy2"/>
    <dgm:cxn modelId="{3E9103E9-5C91-438E-8BEC-6957818787AC}" type="presParOf" srcId="{E2BA32AB-5BF1-4A4D-9BF0-904FF517BE55}" destId="{51BB6A66-4E19-4807-A0C4-2F8AF0CF69D6}" srcOrd="0" destOrd="0" presId="urn:microsoft.com/office/officeart/2005/8/layout/hierarchy2"/>
    <dgm:cxn modelId="{EA872E60-512E-4433-92AA-EFED47D25896}" type="presParOf" srcId="{E2BA32AB-5BF1-4A4D-9BF0-904FF517BE55}" destId="{BA39D526-B546-4716-AF24-7A5104CB87FB}" srcOrd="1" destOrd="0" presId="urn:microsoft.com/office/officeart/2005/8/layout/hierarchy2"/>
    <dgm:cxn modelId="{6966E957-BA23-4F71-A720-578B29E95D9F}" type="presParOf" srcId="{90A6AA15-1A59-4786-8657-17F05D17C6C1}" destId="{1FD639D5-EAD5-48FC-87A4-32853927BED2}" srcOrd="1" destOrd="0" presId="urn:microsoft.com/office/officeart/2005/8/layout/hierarchy2"/>
    <dgm:cxn modelId="{90ED166E-82B9-406C-9B48-46704467FF47}" type="presParOf" srcId="{1FD639D5-EAD5-48FC-87A4-32853927BED2}" destId="{5901DAAB-89B3-44A2-8EDE-A7A73A0EC27E}" srcOrd="0" destOrd="0" presId="urn:microsoft.com/office/officeart/2005/8/layout/hierarchy2"/>
    <dgm:cxn modelId="{78BF846F-EBC4-4C40-A9DC-8CE2B88C3A1E}" type="presParOf" srcId="{1FD639D5-EAD5-48FC-87A4-32853927BED2}" destId="{C1F36A41-8521-40BE-99A9-A19871AD4827}" srcOrd="1" destOrd="0" presId="urn:microsoft.com/office/officeart/2005/8/layout/hierarchy2"/>
    <dgm:cxn modelId="{88988AD7-2E0A-4647-B247-2F349EF73122}" type="presParOf" srcId="{90A6AA15-1A59-4786-8657-17F05D17C6C1}" destId="{D05E78F8-E92B-450D-ACC9-6B138CC2C9F0}" srcOrd="2" destOrd="0" presId="urn:microsoft.com/office/officeart/2005/8/layout/hierarchy2"/>
    <dgm:cxn modelId="{25F04D3A-FA54-4A27-BDBE-CFA947ECEA43}" type="presParOf" srcId="{D05E78F8-E92B-450D-ACC9-6B138CC2C9F0}" destId="{359A73D7-B271-4576-9EC9-01CEA0FC345E}" srcOrd="0" destOrd="0" presId="urn:microsoft.com/office/officeart/2005/8/layout/hierarchy2"/>
    <dgm:cxn modelId="{7D2408FD-6698-4492-9D8C-6B56CCCCBAB5}" type="presParOf" srcId="{D05E78F8-E92B-450D-ACC9-6B138CC2C9F0}" destId="{8986F99B-9025-4A94-82FE-9D8B914D1D1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0217F-FF30-45FA-A254-AF1FC3DB2D7F}"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GB"/>
        </a:p>
      </dgm:t>
    </dgm:pt>
    <dgm:pt modelId="{F924124A-F280-4020-BEBB-BA2E98C59747}">
      <dgm:prSet phldrT="[Text]"/>
      <dgm:spPr/>
      <dgm:t>
        <a:bodyPr/>
        <a:lstStyle/>
        <a:p>
          <a:r>
            <a:rPr lang="en-GB" b="1" dirty="0" smtClean="0">
              <a:solidFill>
                <a:srgbClr val="002060"/>
              </a:solidFill>
            </a:rPr>
            <a:t>LOAN SETS</a:t>
          </a:r>
          <a:endParaRPr lang="en-GB" b="1" dirty="0">
            <a:solidFill>
              <a:srgbClr val="002060"/>
            </a:solidFill>
          </a:endParaRPr>
        </a:p>
      </dgm:t>
    </dgm:pt>
    <dgm:pt modelId="{4B1B678D-FF2E-4039-944A-98E5A6245732}" type="parTrans" cxnId="{735F4BC1-42F0-4CBC-BF53-AF7163D5B29E}">
      <dgm:prSet/>
      <dgm:spPr/>
      <dgm:t>
        <a:bodyPr/>
        <a:lstStyle/>
        <a:p>
          <a:endParaRPr lang="en-GB"/>
        </a:p>
      </dgm:t>
    </dgm:pt>
    <dgm:pt modelId="{E41AF3EA-BAB5-4277-A969-411C5BE48F6E}" type="sibTrans" cxnId="{735F4BC1-42F0-4CBC-BF53-AF7163D5B29E}">
      <dgm:prSet/>
      <dgm:spPr/>
      <dgm:t>
        <a:bodyPr/>
        <a:lstStyle/>
        <a:p>
          <a:endParaRPr lang="en-GB"/>
        </a:p>
      </dgm:t>
    </dgm:pt>
    <dgm:pt modelId="{A4A69B15-0D3A-4A69-A912-3C74AC964166}">
      <dgm:prSet phldrT="[Text]"/>
      <dgm:spPr>
        <a:solidFill>
          <a:schemeClr val="accent1">
            <a:lumMod val="40000"/>
            <a:lumOff val="60000"/>
          </a:schemeClr>
        </a:solidFill>
      </dgm:spPr>
      <dgm:t>
        <a:bodyPr/>
        <a:lstStyle/>
        <a:p>
          <a:r>
            <a:rPr lang="en-GB" b="1" dirty="0" smtClean="0">
              <a:ln>
                <a:solidFill>
                  <a:schemeClr val="accent1">
                    <a:lumMod val="20000"/>
                    <a:lumOff val="80000"/>
                  </a:schemeClr>
                </a:solidFill>
              </a:ln>
              <a:solidFill>
                <a:srgbClr val="002060"/>
              </a:solidFill>
            </a:rPr>
            <a:t>RISKS</a:t>
          </a:r>
          <a:endParaRPr lang="en-GB" b="1" dirty="0">
            <a:ln>
              <a:solidFill>
                <a:schemeClr val="accent1">
                  <a:lumMod val="20000"/>
                  <a:lumOff val="80000"/>
                </a:schemeClr>
              </a:solidFill>
            </a:ln>
            <a:solidFill>
              <a:srgbClr val="002060"/>
            </a:solidFill>
          </a:endParaRPr>
        </a:p>
      </dgm:t>
    </dgm:pt>
    <dgm:pt modelId="{DE7B9667-69ED-4F47-A886-1C976D09F36B}" type="parTrans" cxnId="{7BA713BE-3B37-438F-997F-8B46498AB74B}">
      <dgm:prSet/>
      <dgm:spPr/>
      <dgm:t>
        <a:bodyPr/>
        <a:lstStyle/>
        <a:p>
          <a:endParaRPr lang="en-GB"/>
        </a:p>
      </dgm:t>
    </dgm:pt>
    <dgm:pt modelId="{BC85AA12-3BE9-44F5-BC59-4D960BFF7A67}" type="sibTrans" cxnId="{7BA713BE-3B37-438F-997F-8B46498AB74B}">
      <dgm:prSet/>
      <dgm:spPr/>
      <dgm:t>
        <a:bodyPr/>
        <a:lstStyle/>
        <a:p>
          <a:endParaRPr lang="en-GB"/>
        </a:p>
      </dgm:t>
    </dgm:pt>
    <dgm:pt modelId="{62935DC2-4B77-4ABD-B4E7-FB7255ECA266}">
      <dgm:prSet phldrT="[Text]"/>
      <dgm:spPr>
        <a:solidFill>
          <a:schemeClr val="accent1">
            <a:lumMod val="40000"/>
            <a:lumOff val="60000"/>
          </a:schemeClr>
        </a:solidFill>
      </dgm:spPr>
      <dgm:t>
        <a:bodyPr/>
        <a:lstStyle/>
        <a:p>
          <a:r>
            <a:rPr lang="en-GB" b="1" dirty="0" smtClean="0">
              <a:ln>
                <a:solidFill>
                  <a:schemeClr val="accent1">
                    <a:lumMod val="20000"/>
                    <a:lumOff val="80000"/>
                  </a:schemeClr>
                </a:solidFill>
              </a:ln>
              <a:solidFill>
                <a:srgbClr val="002060"/>
              </a:solidFill>
            </a:rPr>
            <a:t>ROLE OF SUPPLIER</a:t>
          </a:r>
          <a:endParaRPr lang="en-GB" b="1" dirty="0">
            <a:ln>
              <a:solidFill>
                <a:schemeClr val="accent1">
                  <a:lumMod val="20000"/>
                  <a:lumOff val="80000"/>
                </a:schemeClr>
              </a:solidFill>
            </a:ln>
            <a:solidFill>
              <a:srgbClr val="002060"/>
            </a:solidFill>
          </a:endParaRPr>
        </a:p>
      </dgm:t>
    </dgm:pt>
    <dgm:pt modelId="{680293F1-9A34-4DD0-AAD1-1F72C4D48F4D}" type="parTrans" cxnId="{86750FCD-7A0C-42A0-A817-982E05F87E33}">
      <dgm:prSet/>
      <dgm:spPr/>
      <dgm:t>
        <a:bodyPr/>
        <a:lstStyle/>
        <a:p>
          <a:endParaRPr lang="en-GB"/>
        </a:p>
      </dgm:t>
    </dgm:pt>
    <dgm:pt modelId="{D5FEF4AC-C758-4ECD-87AE-3DD1C8044109}" type="sibTrans" cxnId="{86750FCD-7A0C-42A0-A817-982E05F87E33}">
      <dgm:prSet/>
      <dgm:spPr/>
      <dgm:t>
        <a:bodyPr/>
        <a:lstStyle/>
        <a:p>
          <a:endParaRPr lang="en-GB"/>
        </a:p>
      </dgm:t>
    </dgm:pt>
    <dgm:pt modelId="{01EC0703-4667-41AA-94E6-6B11A0BDC2B0}">
      <dgm:prSet phldrT="[Text]"/>
      <dgm:spPr>
        <a:solidFill>
          <a:schemeClr val="accent1">
            <a:lumMod val="40000"/>
            <a:lumOff val="60000"/>
          </a:schemeClr>
        </a:solidFill>
      </dgm:spPr>
      <dgm:t>
        <a:bodyPr/>
        <a:lstStyle/>
        <a:p>
          <a:r>
            <a:rPr lang="en-GB" b="1" dirty="0" smtClean="0">
              <a:ln>
                <a:solidFill>
                  <a:schemeClr val="accent1">
                    <a:lumMod val="20000"/>
                    <a:lumOff val="80000"/>
                  </a:schemeClr>
                </a:solidFill>
              </a:ln>
              <a:solidFill>
                <a:srgbClr val="002060"/>
              </a:solidFill>
            </a:rPr>
            <a:t>ROLE OF HOSPITAL</a:t>
          </a:r>
          <a:endParaRPr lang="en-GB" b="1" dirty="0">
            <a:ln>
              <a:solidFill>
                <a:schemeClr val="accent1">
                  <a:lumMod val="20000"/>
                  <a:lumOff val="80000"/>
                </a:schemeClr>
              </a:solidFill>
            </a:ln>
            <a:solidFill>
              <a:srgbClr val="002060"/>
            </a:solidFill>
          </a:endParaRPr>
        </a:p>
      </dgm:t>
    </dgm:pt>
    <dgm:pt modelId="{6D5A552A-CBA8-4AA5-9154-B3494CDC3285}" type="parTrans" cxnId="{7D4962BB-1A85-4149-8F99-60E429C9055C}">
      <dgm:prSet/>
      <dgm:spPr/>
      <dgm:t>
        <a:bodyPr/>
        <a:lstStyle/>
        <a:p>
          <a:endParaRPr lang="en-GB"/>
        </a:p>
      </dgm:t>
    </dgm:pt>
    <dgm:pt modelId="{77B0045F-C9B7-4F45-B48F-3E93A8E0B508}" type="sibTrans" cxnId="{7D4962BB-1A85-4149-8F99-60E429C9055C}">
      <dgm:prSet/>
      <dgm:spPr/>
      <dgm:t>
        <a:bodyPr/>
        <a:lstStyle/>
        <a:p>
          <a:endParaRPr lang="en-GB"/>
        </a:p>
      </dgm:t>
    </dgm:pt>
    <dgm:pt modelId="{F9062856-FD1C-462F-A5B0-6D05E09A374F}">
      <dgm:prSet phldrT="[Text]"/>
      <dgm:spPr/>
      <dgm:t>
        <a:bodyPr/>
        <a:lstStyle/>
        <a:p>
          <a:r>
            <a:rPr lang="en-GB" b="1" dirty="0" smtClean="0">
              <a:solidFill>
                <a:srgbClr val="002060"/>
              </a:solidFill>
            </a:rPr>
            <a:t>LITIGATION</a:t>
          </a:r>
          <a:endParaRPr lang="en-GB" b="1" dirty="0">
            <a:solidFill>
              <a:srgbClr val="002060"/>
            </a:solidFill>
          </a:endParaRPr>
        </a:p>
      </dgm:t>
    </dgm:pt>
    <dgm:pt modelId="{827F0F73-F3DE-4631-8950-CC3E5442BAEC}" type="parTrans" cxnId="{2F9A12F3-455F-4014-8567-0C5A5F03EE9C}">
      <dgm:prSet/>
      <dgm:spPr/>
      <dgm:t>
        <a:bodyPr/>
        <a:lstStyle/>
        <a:p>
          <a:endParaRPr lang="en-GB"/>
        </a:p>
      </dgm:t>
    </dgm:pt>
    <dgm:pt modelId="{E7C5AC32-2C14-49C7-AFCD-F99D369742D2}" type="sibTrans" cxnId="{2F9A12F3-455F-4014-8567-0C5A5F03EE9C}">
      <dgm:prSet/>
      <dgm:spPr/>
      <dgm:t>
        <a:bodyPr/>
        <a:lstStyle/>
        <a:p>
          <a:endParaRPr lang="en-GB"/>
        </a:p>
      </dgm:t>
    </dgm:pt>
    <dgm:pt modelId="{ED654106-3175-44A2-B0ED-AA2872FF1146}">
      <dgm:prSet phldrT="[Text]"/>
      <dgm:spPr/>
      <dgm:t>
        <a:bodyPr/>
        <a:lstStyle/>
        <a:p>
          <a:r>
            <a:rPr lang="en-GB" b="1" dirty="0" smtClean="0">
              <a:solidFill>
                <a:srgbClr val="CC0000"/>
              </a:solidFill>
            </a:rPr>
            <a:t>UNHAPPY PATIENT</a:t>
          </a:r>
          <a:endParaRPr lang="en-GB" b="1" dirty="0">
            <a:solidFill>
              <a:srgbClr val="CC0000"/>
            </a:solidFill>
          </a:endParaRPr>
        </a:p>
      </dgm:t>
    </dgm:pt>
    <dgm:pt modelId="{607E0181-FFB9-4C21-8CC2-ADD7B5830C96}" type="parTrans" cxnId="{D82A6C53-60A2-4744-B572-876EA4247249}">
      <dgm:prSet/>
      <dgm:spPr>
        <a:ln>
          <a:solidFill>
            <a:schemeClr val="accent1">
              <a:lumMod val="75000"/>
            </a:schemeClr>
          </a:solidFill>
        </a:ln>
      </dgm:spPr>
      <dgm:t>
        <a:bodyPr/>
        <a:lstStyle/>
        <a:p>
          <a:endParaRPr lang="en-GB"/>
        </a:p>
      </dgm:t>
    </dgm:pt>
    <dgm:pt modelId="{DC13742D-63B1-47E6-9651-D3018B22AF35}" type="sibTrans" cxnId="{D82A6C53-60A2-4744-B572-876EA4247249}">
      <dgm:prSet/>
      <dgm:spPr/>
      <dgm:t>
        <a:bodyPr/>
        <a:lstStyle/>
        <a:p>
          <a:endParaRPr lang="en-GB"/>
        </a:p>
      </dgm:t>
    </dgm:pt>
    <dgm:pt modelId="{F7C688A3-E54D-4DFA-A1C7-9A168C270A19}">
      <dgm:prSet phldrT="[Text]"/>
      <dgm:spPr>
        <a:solidFill>
          <a:schemeClr val="accent1">
            <a:lumMod val="40000"/>
            <a:lumOff val="60000"/>
          </a:schemeClr>
        </a:solidFill>
        <a:ln>
          <a:solidFill>
            <a:schemeClr val="accent1">
              <a:lumMod val="20000"/>
              <a:lumOff val="80000"/>
            </a:schemeClr>
          </a:solidFill>
        </a:ln>
        <a:effectLst>
          <a:outerShdw blurRad="40000" dist="23000" dir="5400000" rotWithShape="0">
            <a:srgbClr val="000000">
              <a:alpha val="74000"/>
            </a:srgbClr>
          </a:outerShdw>
          <a:softEdge rad="317500"/>
        </a:effectLst>
      </dgm:spPr>
      <dgm:t>
        <a:bodyPr/>
        <a:lstStyle/>
        <a:p>
          <a:r>
            <a:rPr lang="en-GB" b="1" dirty="0" smtClean="0">
              <a:ln>
                <a:solidFill>
                  <a:schemeClr val="accent1">
                    <a:lumMod val="20000"/>
                    <a:lumOff val="80000"/>
                  </a:schemeClr>
                </a:solidFill>
              </a:ln>
              <a:solidFill>
                <a:srgbClr val="002060"/>
              </a:solidFill>
            </a:rPr>
            <a:t>NEEDS</a:t>
          </a:r>
          <a:endParaRPr lang="en-GB" b="1" dirty="0">
            <a:ln>
              <a:solidFill>
                <a:schemeClr val="accent1">
                  <a:lumMod val="20000"/>
                  <a:lumOff val="80000"/>
                </a:schemeClr>
              </a:solidFill>
            </a:ln>
            <a:solidFill>
              <a:srgbClr val="002060"/>
            </a:solidFill>
          </a:endParaRPr>
        </a:p>
      </dgm:t>
    </dgm:pt>
    <dgm:pt modelId="{FA5EA351-E747-4FEB-86FF-15B459D6A5D9}" type="parTrans" cxnId="{179B485B-B280-4F45-9A9D-E839D282F0E0}">
      <dgm:prSet/>
      <dgm:spPr/>
      <dgm:t>
        <a:bodyPr/>
        <a:lstStyle/>
        <a:p>
          <a:endParaRPr lang="en-GB"/>
        </a:p>
      </dgm:t>
    </dgm:pt>
    <dgm:pt modelId="{711F02D5-EE41-4235-93AF-74C013DC6417}" type="sibTrans" cxnId="{179B485B-B280-4F45-9A9D-E839D282F0E0}">
      <dgm:prSet/>
      <dgm:spPr/>
      <dgm:t>
        <a:bodyPr/>
        <a:lstStyle/>
        <a:p>
          <a:endParaRPr lang="en-GB"/>
        </a:p>
      </dgm:t>
    </dgm:pt>
    <dgm:pt modelId="{3E313D25-569C-4D5B-82DB-956BD16AC1DD}">
      <dgm:prSet phldrT="[Text]"/>
      <dgm:spPr>
        <a:solidFill>
          <a:schemeClr val="accent1">
            <a:lumMod val="40000"/>
            <a:lumOff val="60000"/>
          </a:schemeClr>
        </a:solidFill>
        <a:ln>
          <a:solidFill>
            <a:schemeClr val="accent1">
              <a:lumMod val="20000"/>
              <a:lumOff val="80000"/>
            </a:schemeClr>
          </a:solidFill>
        </a:ln>
      </dgm:spPr>
      <dgm:t>
        <a:bodyPr/>
        <a:lstStyle/>
        <a:p>
          <a:r>
            <a:rPr lang="en-GB" b="1" dirty="0" smtClean="0">
              <a:ln>
                <a:solidFill>
                  <a:schemeClr val="accent1">
                    <a:lumMod val="20000"/>
                    <a:lumOff val="80000"/>
                  </a:schemeClr>
                </a:solidFill>
              </a:ln>
              <a:solidFill>
                <a:schemeClr val="accent4"/>
              </a:solidFill>
            </a:rPr>
            <a:t>CONTRACTS</a:t>
          </a:r>
          <a:endParaRPr lang="en-GB" b="1" dirty="0">
            <a:ln>
              <a:solidFill>
                <a:schemeClr val="accent1">
                  <a:lumMod val="20000"/>
                  <a:lumOff val="80000"/>
                </a:schemeClr>
              </a:solidFill>
            </a:ln>
            <a:solidFill>
              <a:schemeClr val="accent4"/>
            </a:solidFill>
          </a:endParaRPr>
        </a:p>
      </dgm:t>
    </dgm:pt>
    <dgm:pt modelId="{E06C9B49-93B5-476D-BAA1-C065F8869DB1}" type="parTrans" cxnId="{96DB3963-CFED-469B-9679-9D4C30249928}">
      <dgm:prSet/>
      <dgm:spPr/>
      <dgm:t>
        <a:bodyPr/>
        <a:lstStyle/>
        <a:p>
          <a:endParaRPr lang="en-GB"/>
        </a:p>
      </dgm:t>
    </dgm:pt>
    <dgm:pt modelId="{50690081-3793-48CB-BDA2-9F01489E3D4E}" type="sibTrans" cxnId="{96DB3963-CFED-469B-9679-9D4C30249928}">
      <dgm:prSet/>
      <dgm:spPr/>
      <dgm:t>
        <a:bodyPr/>
        <a:lstStyle/>
        <a:p>
          <a:endParaRPr lang="en-GB"/>
        </a:p>
      </dgm:t>
    </dgm:pt>
    <dgm:pt modelId="{90A6AA15-1A59-4786-8657-17F05D17C6C1}" type="pres">
      <dgm:prSet presAssocID="{DFA0217F-FF30-45FA-A254-AF1FC3DB2D7F}" presName="diagram" presStyleCnt="0">
        <dgm:presLayoutVars>
          <dgm:chPref val="1"/>
          <dgm:dir/>
          <dgm:animOne val="branch"/>
          <dgm:animLvl val="lvl"/>
          <dgm:resizeHandles val="exact"/>
        </dgm:presLayoutVars>
      </dgm:prSet>
      <dgm:spPr/>
      <dgm:t>
        <a:bodyPr/>
        <a:lstStyle/>
        <a:p>
          <a:endParaRPr lang="en-GB"/>
        </a:p>
      </dgm:t>
    </dgm:pt>
    <dgm:pt modelId="{EE5E704D-02A9-4282-98A5-1BAD8FE85BA8}" type="pres">
      <dgm:prSet presAssocID="{F924124A-F280-4020-BEBB-BA2E98C59747}" presName="root1" presStyleCnt="0"/>
      <dgm:spPr/>
    </dgm:pt>
    <dgm:pt modelId="{2F30B406-8A2C-40BE-8DB6-75D8F623764E}" type="pres">
      <dgm:prSet presAssocID="{F924124A-F280-4020-BEBB-BA2E98C59747}" presName="LevelOneTextNode" presStyleLbl="node0" presStyleIdx="0" presStyleCnt="3">
        <dgm:presLayoutVars>
          <dgm:chPref val="3"/>
        </dgm:presLayoutVars>
      </dgm:prSet>
      <dgm:spPr/>
      <dgm:t>
        <a:bodyPr/>
        <a:lstStyle/>
        <a:p>
          <a:endParaRPr lang="en-GB"/>
        </a:p>
      </dgm:t>
    </dgm:pt>
    <dgm:pt modelId="{A36B885B-8346-4B98-8D69-68A48862D111}" type="pres">
      <dgm:prSet presAssocID="{F924124A-F280-4020-BEBB-BA2E98C59747}" presName="level2hierChild" presStyleCnt="0"/>
      <dgm:spPr/>
    </dgm:pt>
    <dgm:pt modelId="{D36CEF9A-70C1-4D57-B695-A1EFFD4F23FE}" type="pres">
      <dgm:prSet presAssocID="{DE7B9667-69ED-4F47-A886-1C976D09F36B}" presName="conn2-1" presStyleLbl="parChTrans1D2" presStyleIdx="0" presStyleCnt="2"/>
      <dgm:spPr/>
      <dgm:t>
        <a:bodyPr/>
        <a:lstStyle/>
        <a:p>
          <a:endParaRPr lang="en-GB"/>
        </a:p>
      </dgm:t>
    </dgm:pt>
    <dgm:pt modelId="{4C30DFCE-3315-4EAB-AD3A-9F90A1C86BAB}" type="pres">
      <dgm:prSet presAssocID="{DE7B9667-69ED-4F47-A886-1C976D09F36B}" presName="connTx" presStyleLbl="parChTrans1D2" presStyleIdx="0" presStyleCnt="2"/>
      <dgm:spPr/>
      <dgm:t>
        <a:bodyPr/>
        <a:lstStyle/>
        <a:p>
          <a:endParaRPr lang="en-GB"/>
        </a:p>
      </dgm:t>
    </dgm:pt>
    <dgm:pt modelId="{435FE986-8E69-40E2-B01A-D2FC130CE2B5}" type="pres">
      <dgm:prSet presAssocID="{A4A69B15-0D3A-4A69-A912-3C74AC964166}" presName="root2" presStyleCnt="0"/>
      <dgm:spPr/>
    </dgm:pt>
    <dgm:pt modelId="{9E887353-06A4-4B46-A192-232179A9C769}" type="pres">
      <dgm:prSet presAssocID="{A4A69B15-0D3A-4A69-A912-3C74AC964166}" presName="LevelTwoTextNode" presStyleLbl="node2" presStyleIdx="0" presStyleCnt="2" custLinFactNeighborX="709" custLinFactNeighborY="87234">
        <dgm:presLayoutVars>
          <dgm:chPref val="3"/>
        </dgm:presLayoutVars>
      </dgm:prSet>
      <dgm:spPr/>
      <dgm:t>
        <a:bodyPr/>
        <a:lstStyle/>
        <a:p>
          <a:endParaRPr lang="en-GB"/>
        </a:p>
      </dgm:t>
    </dgm:pt>
    <dgm:pt modelId="{F01EB5D9-8BCA-4B7C-A848-E65CAEB2D573}" type="pres">
      <dgm:prSet presAssocID="{A4A69B15-0D3A-4A69-A912-3C74AC964166}" presName="level3hierChild" presStyleCnt="0"/>
      <dgm:spPr/>
    </dgm:pt>
    <dgm:pt modelId="{5FE04177-91FD-47AF-9DB4-704FA04D8D5F}" type="pres">
      <dgm:prSet presAssocID="{680293F1-9A34-4DD0-AAD1-1F72C4D48F4D}" presName="conn2-1" presStyleLbl="parChTrans1D3" presStyleIdx="0" presStyleCnt="3"/>
      <dgm:spPr/>
      <dgm:t>
        <a:bodyPr/>
        <a:lstStyle/>
        <a:p>
          <a:endParaRPr lang="en-GB"/>
        </a:p>
      </dgm:t>
    </dgm:pt>
    <dgm:pt modelId="{8BC09632-F5BF-4964-BBFE-493A67CF1858}" type="pres">
      <dgm:prSet presAssocID="{680293F1-9A34-4DD0-AAD1-1F72C4D48F4D}" presName="connTx" presStyleLbl="parChTrans1D3" presStyleIdx="0" presStyleCnt="3"/>
      <dgm:spPr/>
      <dgm:t>
        <a:bodyPr/>
        <a:lstStyle/>
        <a:p>
          <a:endParaRPr lang="en-GB"/>
        </a:p>
      </dgm:t>
    </dgm:pt>
    <dgm:pt modelId="{7CE89861-81E8-45B5-9A49-09DC5F3F8554}" type="pres">
      <dgm:prSet presAssocID="{62935DC2-4B77-4ABD-B4E7-FB7255ECA266}" presName="root2" presStyleCnt="0"/>
      <dgm:spPr/>
    </dgm:pt>
    <dgm:pt modelId="{A86F609C-E68A-4F96-9897-975F73CFD4E6}" type="pres">
      <dgm:prSet presAssocID="{62935DC2-4B77-4ABD-B4E7-FB7255ECA266}" presName="LevelTwoTextNode" presStyleLbl="node3" presStyleIdx="0" presStyleCnt="3" custLinFactNeighborX="-1980" custLinFactNeighborY="60235">
        <dgm:presLayoutVars>
          <dgm:chPref val="3"/>
        </dgm:presLayoutVars>
      </dgm:prSet>
      <dgm:spPr/>
      <dgm:t>
        <a:bodyPr/>
        <a:lstStyle/>
        <a:p>
          <a:endParaRPr lang="en-GB"/>
        </a:p>
      </dgm:t>
    </dgm:pt>
    <dgm:pt modelId="{78D4F993-B373-48E2-B8D3-8031290462FE}" type="pres">
      <dgm:prSet presAssocID="{62935DC2-4B77-4ABD-B4E7-FB7255ECA266}" presName="level3hierChild" presStyleCnt="0"/>
      <dgm:spPr/>
    </dgm:pt>
    <dgm:pt modelId="{5365E49D-9C84-48CB-99DC-720CD2F9AD87}" type="pres">
      <dgm:prSet presAssocID="{6D5A552A-CBA8-4AA5-9154-B3494CDC3285}" presName="conn2-1" presStyleLbl="parChTrans1D3" presStyleIdx="1" presStyleCnt="3"/>
      <dgm:spPr/>
      <dgm:t>
        <a:bodyPr/>
        <a:lstStyle/>
        <a:p>
          <a:endParaRPr lang="en-GB"/>
        </a:p>
      </dgm:t>
    </dgm:pt>
    <dgm:pt modelId="{7B3E55EF-0E26-420C-ACB5-4F9B2CD86DDF}" type="pres">
      <dgm:prSet presAssocID="{6D5A552A-CBA8-4AA5-9154-B3494CDC3285}" presName="connTx" presStyleLbl="parChTrans1D3" presStyleIdx="1" presStyleCnt="3"/>
      <dgm:spPr/>
      <dgm:t>
        <a:bodyPr/>
        <a:lstStyle/>
        <a:p>
          <a:endParaRPr lang="en-GB"/>
        </a:p>
      </dgm:t>
    </dgm:pt>
    <dgm:pt modelId="{D2F7AECE-6388-4349-874B-00B35786E3E9}" type="pres">
      <dgm:prSet presAssocID="{01EC0703-4667-41AA-94E6-6B11A0BDC2B0}" presName="root2" presStyleCnt="0"/>
      <dgm:spPr/>
    </dgm:pt>
    <dgm:pt modelId="{40D9D9FB-4B30-4DF4-8237-93C26A511B1B}" type="pres">
      <dgm:prSet presAssocID="{01EC0703-4667-41AA-94E6-6B11A0BDC2B0}" presName="LevelTwoTextNode" presStyleLbl="node3" presStyleIdx="1" presStyleCnt="3" custLinFactNeighborX="-1980" custLinFactNeighborY="86068">
        <dgm:presLayoutVars>
          <dgm:chPref val="3"/>
        </dgm:presLayoutVars>
      </dgm:prSet>
      <dgm:spPr/>
      <dgm:t>
        <a:bodyPr/>
        <a:lstStyle/>
        <a:p>
          <a:endParaRPr lang="en-GB"/>
        </a:p>
      </dgm:t>
    </dgm:pt>
    <dgm:pt modelId="{F9238007-D05C-4454-83C9-D96D87BD5633}" type="pres">
      <dgm:prSet presAssocID="{01EC0703-4667-41AA-94E6-6B11A0BDC2B0}" presName="level3hierChild" presStyleCnt="0"/>
      <dgm:spPr/>
    </dgm:pt>
    <dgm:pt modelId="{85D10010-873F-4B6C-98C4-1DB005B846F1}" type="pres">
      <dgm:prSet presAssocID="{827F0F73-F3DE-4631-8950-CC3E5442BAEC}" presName="conn2-1" presStyleLbl="parChTrans1D2" presStyleIdx="1" presStyleCnt="2"/>
      <dgm:spPr/>
      <dgm:t>
        <a:bodyPr/>
        <a:lstStyle/>
        <a:p>
          <a:endParaRPr lang="en-GB"/>
        </a:p>
      </dgm:t>
    </dgm:pt>
    <dgm:pt modelId="{9676D3C6-E407-4D9B-8FA9-093448BB1909}" type="pres">
      <dgm:prSet presAssocID="{827F0F73-F3DE-4631-8950-CC3E5442BAEC}" presName="connTx" presStyleLbl="parChTrans1D2" presStyleIdx="1" presStyleCnt="2"/>
      <dgm:spPr/>
      <dgm:t>
        <a:bodyPr/>
        <a:lstStyle/>
        <a:p>
          <a:endParaRPr lang="en-GB"/>
        </a:p>
      </dgm:t>
    </dgm:pt>
    <dgm:pt modelId="{25C503F4-D14F-4D3D-9CE6-593087DEE7FA}" type="pres">
      <dgm:prSet presAssocID="{F9062856-FD1C-462F-A5B0-6D05E09A374F}" presName="root2" presStyleCnt="0"/>
      <dgm:spPr/>
    </dgm:pt>
    <dgm:pt modelId="{057C832D-A061-4D0A-BC7C-0FAF0CFD7551}" type="pres">
      <dgm:prSet presAssocID="{F9062856-FD1C-462F-A5B0-6D05E09A374F}" presName="LevelTwoTextNode" presStyleLbl="node2" presStyleIdx="1" presStyleCnt="2" custLinFactNeighborX="709" custLinFactNeighborY="90775">
        <dgm:presLayoutVars>
          <dgm:chPref val="3"/>
        </dgm:presLayoutVars>
      </dgm:prSet>
      <dgm:spPr/>
      <dgm:t>
        <a:bodyPr/>
        <a:lstStyle/>
        <a:p>
          <a:endParaRPr lang="en-GB"/>
        </a:p>
      </dgm:t>
    </dgm:pt>
    <dgm:pt modelId="{F3F036F1-B424-45CC-AB6C-BCA30CB1CB39}" type="pres">
      <dgm:prSet presAssocID="{F9062856-FD1C-462F-A5B0-6D05E09A374F}" presName="level3hierChild" presStyleCnt="0"/>
      <dgm:spPr/>
    </dgm:pt>
    <dgm:pt modelId="{4C194865-595E-4D94-8CCB-1A521D26049B}" type="pres">
      <dgm:prSet presAssocID="{607E0181-FFB9-4C21-8CC2-ADD7B5830C96}" presName="conn2-1" presStyleLbl="parChTrans1D3" presStyleIdx="2" presStyleCnt="3"/>
      <dgm:spPr/>
      <dgm:t>
        <a:bodyPr/>
        <a:lstStyle/>
        <a:p>
          <a:endParaRPr lang="en-GB"/>
        </a:p>
      </dgm:t>
    </dgm:pt>
    <dgm:pt modelId="{2AD9FF59-6714-41D8-B976-5BA53660546D}" type="pres">
      <dgm:prSet presAssocID="{607E0181-FFB9-4C21-8CC2-ADD7B5830C96}" presName="connTx" presStyleLbl="parChTrans1D3" presStyleIdx="2" presStyleCnt="3"/>
      <dgm:spPr/>
      <dgm:t>
        <a:bodyPr/>
        <a:lstStyle/>
        <a:p>
          <a:endParaRPr lang="en-GB"/>
        </a:p>
      </dgm:t>
    </dgm:pt>
    <dgm:pt modelId="{E2BA32AB-5BF1-4A4D-9BF0-904FF517BE55}" type="pres">
      <dgm:prSet presAssocID="{ED654106-3175-44A2-B0ED-AA2872FF1146}" presName="root2" presStyleCnt="0"/>
      <dgm:spPr/>
    </dgm:pt>
    <dgm:pt modelId="{51BB6A66-4E19-4807-A0C4-2F8AF0CF69D6}" type="pres">
      <dgm:prSet presAssocID="{ED654106-3175-44A2-B0ED-AA2872FF1146}" presName="LevelTwoTextNode" presStyleLbl="node3" presStyleIdx="2" presStyleCnt="3" custLinFactNeighborX="-1980" custLinFactNeighborY="90775">
        <dgm:presLayoutVars>
          <dgm:chPref val="3"/>
        </dgm:presLayoutVars>
      </dgm:prSet>
      <dgm:spPr/>
      <dgm:t>
        <a:bodyPr/>
        <a:lstStyle/>
        <a:p>
          <a:endParaRPr lang="en-GB"/>
        </a:p>
      </dgm:t>
    </dgm:pt>
    <dgm:pt modelId="{BA39D526-B546-4716-AF24-7A5104CB87FB}" type="pres">
      <dgm:prSet presAssocID="{ED654106-3175-44A2-B0ED-AA2872FF1146}" presName="level3hierChild" presStyleCnt="0"/>
      <dgm:spPr/>
    </dgm:pt>
    <dgm:pt modelId="{1FD639D5-EAD5-48FC-87A4-32853927BED2}" type="pres">
      <dgm:prSet presAssocID="{F7C688A3-E54D-4DFA-A1C7-9A168C270A19}" presName="root1" presStyleCnt="0"/>
      <dgm:spPr/>
    </dgm:pt>
    <dgm:pt modelId="{5901DAAB-89B3-44A2-8EDE-A7A73A0EC27E}" type="pres">
      <dgm:prSet presAssocID="{F7C688A3-E54D-4DFA-A1C7-9A168C270A19}" presName="LevelOneTextNode" presStyleLbl="node0" presStyleIdx="1" presStyleCnt="3" custLinFactX="40709" custLinFactY="-100000" custLinFactNeighborX="100000" custLinFactNeighborY="-140765">
        <dgm:presLayoutVars>
          <dgm:chPref val="3"/>
        </dgm:presLayoutVars>
      </dgm:prSet>
      <dgm:spPr/>
      <dgm:t>
        <a:bodyPr/>
        <a:lstStyle/>
        <a:p>
          <a:endParaRPr lang="en-GB"/>
        </a:p>
      </dgm:t>
    </dgm:pt>
    <dgm:pt modelId="{C1F36A41-8521-40BE-99A9-A19871AD4827}" type="pres">
      <dgm:prSet presAssocID="{F7C688A3-E54D-4DFA-A1C7-9A168C270A19}" presName="level2hierChild" presStyleCnt="0"/>
      <dgm:spPr/>
    </dgm:pt>
    <dgm:pt modelId="{D05E78F8-E92B-450D-ACC9-6B138CC2C9F0}" type="pres">
      <dgm:prSet presAssocID="{3E313D25-569C-4D5B-82DB-956BD16AC1DD}" presName="root1" presStyleCnt="0"/>
      <dgm:spPr/>
    </dgm:pt>
    <dgm:pt modelId="{359A73D7-B271-4576-9EC9-01CEA0FC345E}" type="pres">
      <dgm:prSet presAssocID="{3E313D25-569C-4D5B-82DB-956BD16AC1DD}" presName="LevelOneTextNode" presStyleLbl="node0" presStyleIdx="2" presStyleCnt="3" custScaleX="85916" custScaleY="69000" custLinFactX="100000" custLinFactY="-198264" custLinFactNeighborX="188583" custLinFactNeighborY="-200000">
        <dgm:presLayoutVars>
          <dgm:chPref val="3"/>
        </dgm:presLayoutVars>
      </dgm:prSet>
      <dgm:spPr/>
      <dgm:t>
        <a:bodyPr/>
        <a:lstStyle/>
        <a:p>
          <a:endParaRPr lang="en-GB"/>
        </a:p>
      </dgm:t>
    </dgm:pt>
    <dgm:pt modelId="{8986F99B-9025-4A94-82FE-9D8B914D1D15}" type="pres">
      <dgm:prSet presAssocID="{3E313D25-569C-4D5B-82DB-956BD16AC1DD}" presName="level2hierChild" presStyleCnt="0"/>
      <dgm:spPr/>
    </dgm:pt>
  </dgm:ptLst>
  <dgm:cxnLst>
    <dgm:cxn modelId="{87530C3D-29E4-4065-87C0-DA748D59677F}" type="presOf" srcId="{827F0F73-F3DE-4631-8950-CC3E5442BAEC}" destId="{9676D3C6-E407-4D9B-8FA9-093448BB1909}" srcOrd="1" destOrd="0" presId="urn:microsoft.com/office/officeart/2005/8/layout/hierarchy2"/>
    <dgm:cxn modelId="{A298A1C4-A022-4E55-BE62-A87EC45FCF1C}" type="presOf" srcId="{680293F1-9A34-4DD0-AAD1-1F72C4D48F4D}" destId="{5FE04177-91FD-47AF-9DB4-704FA04D8D5F}" srcOrd="0" destOrd="0" presId="urn:microsoft.com/office/officeart/2005/8/layout/hierarchy2"/>
    <dgm:cxn modelId="{50406F58-AF65-4EDA-8F17-BEE34FF7D402}" type="presOf" srcId="{DFA0217F-FF30-45FA-A254-AF1FC3DB2D7F}" destId="{90A6AA15-1A59-4786-8657-17F05D17C6C1}" srcOrd="0" destOrd="0" presId="urn:microsoft.com/office/officeart/2005/8/layout/hierarchy2"/>
    <dgm:cxn modelId="{86750FCD-7A0C-42A0-A817-982E05F87E33}" srcId="{A4A69B15-0D3A-4A69-A912-3C74AC964166}" destId="{62935DC2-4B77-4ABD-B4E7-FB7255ECA266}" srcOrd="0" destOrd="0" parTransId="{680293F1-9A34-4DD0-AAD1-1F72C4D48F4D}" sibTransId="{D5FEF4AC-C758-4ECD-87AE-3DD1C8044109}"/>
    <dgm:cxn modelId="{96DB3963-CFED-469B-9679-9D4C30249928}" srcId="{DFA0217F-FF30-45FA-A254-AF1FC3DB2D7F}" destId="{3E313D25-569C-4D5B-82DB-956BD16AC1DD}" srcOrd="2" destOrd="0" parTransId="{E06C9B49-93B5-476D-BAA1-C065F8869DB1}" sibTransId="{50690081-3793-48CB-BDA2-9F01489E3D4E}"/>
    <dgm:cxn modelId="{AA765FB1-5117-4708-AF21-040AC75A25E8}" type="presOf" srcId="{607E0181-FFB9-4C21-8CC2-ADD7B5830C96}" destId="{2AD9FF59-6714-41D8-B976-5BA53660546D}" srcOrd="1" destOrd="0" presId="urn:microsoft.com/office/officeart/2005/8/layout/hierarchy2"/>
    <dgm:cxn modelId="{735F4BC1-42F0-4CBC-BF53-AF7163D5B29E}" srcId="{DFA0217F-FF30-45FA-A254-AF1FC3DB2D7F}" destId="{F924124A-F280-4020-BEBB-BA2E98C59747}" srcOrd="0" destOrd="0" parTransId="{4B1B678D-FF2E-4039-944A-98E5A6245732}" sibTransId="{E41AF3EA-BAB5-4277-A969-411C5BE48F6E}"/>
    <dgm:cxn modelId="{D7AE5807-EF4E-4A49-A589-0898C5B3EE70}" type="presOf" srcId="{DE7B9667-69ED-4F47-A886-1C976D09F36B}" destId="{D36CEF9A-70C1-4D57-B695-A1EFFD4F23FE}" srcOrd="0" destOrd="0" presId="urn:microsoft.com/office/officeart/2005/8/layout/hierarchy2"/>
    <dgm:cxn modelId="{D2409299-F834-4C35-B615-338B0C973CD9}" type="presOf" srcId="{F924124A-F280-4020-BEBB-BA2E98C59747}" destId="{2F30B406-8A2C-40BE-8DB6-75D8F623764E}" srcOrd="0" destOrd="0" presId="urn:microsoft.com/office/officeart/2005/8/layout/hierarchy2"/>
    <dgm:cxn modelId="{7BA713BE-3B37-438F-997F-8B46498AB74B}" srcId="{F924124A-F280-4020-BEBB-BA2E98C59747}" destId="{A4A69B15-0D3A-4A69-A912-3C74AC964166}" srcOrd="0" destOrd="0" parTransId="{DE7B9667-69ED-4F47-A886-1C976D09F36B}" sibTransId="{BC85AA12-3BE9-44F5-BC59-4D960BFF7A67}"/>
    <dgm:cxn modelId="{047CAEC9-B38F-4AD6-8705-AE795C6C5E33}" type="presOf" srcId="{680293F1-9A34-4DD0-AAD1-1F72C4D48F4D}" destId="{8BC09632-F5BF-4964-BBFE-493A67CF1858}" srcOrd="1" destOrd="0" presId="urn:microsoft.com/office/officeart/2005/8/layout/hierarchy2"/>
    <dgm:cxn modelId="{6636510F-53F3-4886-B5D4-739391F47737}" type="presOf" srcId="{A4A69B15-0D3A-4A69-A912-3C74AC964166}" destId="{9E887353-06A4-4B46-A192-232179A9C769}" srcOrd="0" destOrd="0" presId="urn:microsoft.com/office/officeart/2005/8/layout/hierarchy2"/>
    <dgm:cxn modelId="{7D4962BB-1A85-4149-8F99-60E429C9055C}" srcId="{A4A69B15-0D3A-4A69-A912-3C74AC964166}" destId="{01EC0703-4667-41AA-94E6-6B11A0BDC2B0}" srcOrd="1" destOrd="0" parTransId="{6D5A552A-CBA8-4AA5-9154-B3494CDC3285}" sibTransId="{77B0045F-C9B7-4F45-B48F-3E93A8E0B508}"/>
    <dgm:cxn modelId="{B7ACF1EF-ACE9-4593-976A-610A2F2E510F}" type="presOf" srcId="{ED654106-3175-44A2-B0ED-AA2872FF1146}" destId="{51BB6A66-4E19-4807-A0C4-2F8AF0CF69D6}" srcOrd="0" destOrd="0" presId="urn:microsoft.com/office/officeart/2005/8/layout/hierarchy2"/>
    <dgm:cxn modelId="{C414D35C-78A4-4A5E-845B-D47FB922037E}" type="presOf" srcId="{F7C688A3-E54D-4DFA-A1C7-9A168C270A19}" destId="{5901DAAB-89B3-44A2-8EDE-A7A73A0EC27E}" srcOrd="0" destOrd="0" presId="urn:microsoft.com/office/officeart/2005/8/layout/hierarchy2"/>
    <dgm:cxn modelId="{B488CD87-CA43-4FD6-8CAA-F502741BB00F}" type="presOf" srcId="{6D5A552A-CBA8-4AA5-9154-B3494CDC3285}" destId="{7B3E55EF-0E26-420C-ACB5-4F9B2CD86DDF}" srcOrd="1" destOrd="0" presId="urn:microsoft.com/office/officeart/2005/8/layout/hierarchy2"/>
    <dgm:cxn modelId="{56B7166B-DE85-4474-8B4F-3BFF884725D9}" type="presOf" srcId="{F9062856-FD1C-462F-A5B0-6D05E09A374F}" destId="{057C832D-A061-4D0A-BC7C-0FAF0CFD7551}" srcOrd="0" destOrd="0" presId="urn:microsoft.com/office/officeart/2005/8/layout/hierarchy2"/>
    <dgm:cxn modelId="{F4AB8213-EA93-4F51-8D34-B454787DDA58}" type="presOf" srcId="{3E313D25-569C-4D5B-82DB-956BD16AC1DD}" destId="{359A73D7-B271-4576-9EC9-01CEA0FC345E}" srcOrd="0" destOrd="0" presId="urn:microsoft.com/office/officeart/2005/8/layout/hierarchy2"/>
    <dgm:cxn modelId="{D82A6C53-60A2-4744-B572-876EA4247249}" srcId="{F9062856-FD1C-462F-A5B0-6D05E09A374F}" destId="{ED654106-3175-44A2-B0ED-AA2872FF1146}" srcOrd="0" destOrd="0" parTransId="{607E0181-FFB9-4C21-8CC2-ADD7B5830C96}" sibTransId="{DC13742D-63B1-47E6-9651-D3018B22AF35}"/>
    <dgm:cxn modelId="{179B485B-B280-4F45-9A9D-E839D282F0E0}" srcId="{DFA0217F-FF30-45FA-A254-AF1FC3DB2D7F}" destId="{F7C688A3-E54D-4DFA-A1C7-9A168C270A19}" srcOrd="1" destOrd="0" parTransId="{FA5EA351-E747-4FEB-86FF-15B459D6A5D9}" sibTransId="{711F02D5-EE41-4235-93AF-74C013DC6417}"/>
    <dgm:cxn modelId="{4448DFF7-D3FF-4E65-A29E-67EE2FFBBCFB}" type="presOf" srcId="{62935DC2-4B77-4ABD-B4E7-FB7255ECA266}" destId="{A86F609C-E68A-4F96-9897-975F73CFD4E6}" srcOrd="0" destOrd="0" presId="urn:microsoft.com/office/officeart/2005/8/layout/hierarchy2"/>
    <dgm:cxn modelId="{2F9A12F3-455F-4014-8567-0C5A5F03EE9C}" srcId="{F924124A-F280-4020-BEBB-BA2E98C59747}" destId="{F9062856-FD1C-462F-A5B0-6D05E09A374F}" srcOrd="1" destOrd="0" parTransId="{827F0F73-F3DE-4631-8950-CC3E5442BAEC}" sibTransId="{E7C5AC32-2C14-49C7-AFCD-F99D369742D2}"/>
    <dgm:cxn modelId="{69D0053C-937D-4566-95FC-6DEFA9CF515E}" type="presOf" srcId="{6D5A552A-CBA8-4AA5-9154-B3494CDC3285}" destId="{5365E49D-9C84-48CB-99DC-720CD2F9AD87}" srcOrd="0" destOrd="0" presId="urn:microsoft.com/office/officeart/2005/8/layout/hierarchy2"/>
    <dgm:cxn modelId="{8526473A-AB1C-4344-881A-83B1FB01FC0A}" type="presOf" srcId="{827F0F73-F3DE-4631-8950-CC3E5442BAEC}" destId="{85D10010-873F-4B6C-98C4-1DB005B846F1}" srcOrd="0" destOrd="0" presId="urn:microsoft.com/office/officeart/2005/8/layout/hierarchy2"/>
    <dgm:cxn modelId="{C163C56A-DB73-4A93-B443-E2129C71BD24}" type="presOf" srcId="{DE7B9667-69ED-4F47-A886-1C976D09F36B}" destId="{4C30DFCE-3315-4EAB-AD3A-9F90A1C86BAB}" srcOrd="1" destOrd="0" presId="urn:microsoft.com/office/officeart/2005/8/layout/hierarchy2"/>
    <dgm:cxn modelId="{0A005AF1-4169-4772-A135-2949FD45B226}" type="presOf" srcId="{607E0181-FFB9-4C21-8CC2-ADD7B5830C96}" destId="{4C194865-595E-4D94-8CCB-1A521D26049B}" srcOrd="0" destOrd="0" presId="urn:microsoft.com/office/officeart/2005/8/layout/hierarchy2"/>
    <dgm:cxn modelId="{351942FD-06EB-4C13-8365-0AB7148116F0}" type="presOf" srcId="{01EC0703-4667-41AA-94E6-6B11A0BDC2B0}" destId="{40D9D9FB-4B30-4DF4-8237-93C26A511B1B}" srcOrd="0" destOrd="0" presId="urn:microsoft.com/office/officeart/2005/8/layout/hierarchy2"/>
    <dgm:cxn modelId="{2C9E31F3-D90F-464D-9746-C6B6B295BE0B}" type="presParOf" srcId="{90A6AA15-1A59-4786-8657-17F05D17C6C1}" destId="{EE5E704D-02A9-4282-98A5-1BAD8FE85BA8}" srcOrd="0" destOrd="0" presId="urn:microsoft.com/office/officeart/2005/8/layout/hierarchy2"/>
    <dgm:cxn modelId="{82F45869-597A-4E72-A2ED-B0A7A51D861C}" type="presParOf" srcId="{EE5E704D-02A9-4282-98A5-1BAD8FE85BA8}" destId="{2F30B406-8A2C-40BE-8DB6-75D8F623764E}" srcOrd="0" destOrd="0" presId="urn:microsoft.com/office/officeart/2005/8/layout/hierarchy2"/>
    <dgm:cxn modelId="{22E7B10E-6BEF-483F-887A-E814AD006B3B}" type="presParOf" srcId="{EE5E704D-02A9-4282-98A5-1BAD8FE85BA8}" destId="{A36B885B-8346-4B98-8D69-68A48862D111}" srcOrd="1" destOrd="0" presId="urn:microsoft.com/office/officeart/2005/8/layout/hierarchy2"/>
    <dgm:cxn modelId="{36BECCE0-03F3-4B55-B71B-DFA2D20BAD5A}" type="presParOf" srcId="{A36B885B-8346-4B98-8D69-68A48862D111}" destId="{D36CEF9A-70C1-4D57-B695-A1EFFD4F23FE}" srcOrd="0" destOrd="0" presId="urn:microsoft.com/office/officeart/2005/8/layout/hierarchy2"/>
    <dgm:cxn modelId="{E02A906B-7195-479A-A6E7-4B0630266963}" type="presParOf" srcId="{D36CEF9A-70C1-4D57-B695-A1EFFD4F23FE}" destId="{4C30DFCE-3315-4EAB-AD3A-9F90A1C86BAB}" srcOrd="0" destOrd="0" presId="urn:microsoft.com/office/officeart/2005/8/layout/hierarchy2"/>
    <dgm:cxn modelId="{69029C08-08B0-441B-B2D8-5EE4CBBEA617}" type="presParOf" srcId="{A36B885B-8346-4B98-8D69-68A48862D111}" destId="{435FE986-8E69-40E2-B01A-D2FC130CE2B5}" srcOrd="1" destOrd="0" presId="urn:microsoft.com/office/officeart/2005/8/layout/hierarchy2"/>
    <dgm:cxn modelId="{25C07530-1F5B-4A59-AD48-B4263E6C9ECF}" type="presParOf" srcId="{435FE986-8E69-40E2-B01A-D2FC130CE2B5}" destId="{9E887353-06A4-4B46-A192-232179A9C769}" srcOrd="0" destOrd="0" presId="urn:microsoft.com/office/officeart/2005/8/layout/hierarchy2"/>
    <dgm:cxn modelId="{4980B1EE-7289-4F72-B590-2BF2BED1EE1C}" type="presParOf" srcId="{435FE986-8E69-40E2-B01A-D2FC130CE2B5}" destId="{F01EB5D9-8BCA-4B7C-A848-E65CAEB2D573}" srcOrd="1" destOrd="0" presId="urn:microsoft.com/office/officeart/2005/8/layout/hierarchy2"/>
    <dgm:cxn modelId="{99109BED-8904-4A8B-ADF1-310B551CB975}" type="presParOf" srcId="{F01EB5D9-8BCA-4B7C-A848-E65CAEB2D573}" destId="{5FE04177-91FD-47AF-9DB4-704FA04D8D5F}" srcOrd="0" destOrd="0" presId="urn:microsoft.com/office/officeart/2005/8/layout/hierarchy2"/>
    <dgm:cxn modelId="{3D7AA7BE-9DB6-4033-89A7-ECB55C6EB624}" type="presParOf" srcId="{5FE04177-91FD-47AF-9DB4-704FA04D8D5F}" destId="{8BC09632-F5BF-4964-BBFE-493A67CF1858}" srcOrd="0" destOrd="0" presId="urn:microsoft.com/office/officeart/2005/8/layout/hierarchy2"/>
    <dgm:cxn modelId="{8E58794C-504B-4E98-9394-9F4B781E2A28}" type="presParOf" srcId="{F01EB5D9-8BCA-4B7C-A848-E65CAEB2D573}" destId="{7CE89861-81E8-45B5-9A49-09DC5F3F8554}" srcOrd="1" destOrd="0" presId="urn:microsoft.com/office/officeart/2005/8/layout/hierarchy2"/>
    <dgm:cxn modelId="{E9473B75-2940-4205-A149-3427ABCBA255}" type="presParOf" srcId="{7CE89861-81E8-45B5-9A49-09DC5F3F8554}" destId="{A86F609C-E68A-4F96-9897-975F73CFD4E6}" srcOrd="0" destOrd="0" presId="urn:microsoft.com/office/officeart/2005/8/layout/hierarchy2"/>
    <dgm:cxn modelId="{F8E1FCA9-CE46-4721-8F71-1A80EF3079E0}" type="presParOf" srcId="{7CE89861-81E8-45B5-9A49-09DC5F3F8554}" destId="{78D4F993-B373-48E2-B8D3-8031290462FE}" srcOrd="1" destOrd="0" presId="urn:microsoft.com/office/officeart/2005/8/layout/hierarchy2"/>
    <dgm:cxn modelId="{45835153-AC72-47E5-89C5-DC43BD35DF8C}" type="presParOf" srcId="{F01EB5D9-8BCA-4B7C-A848-E65CAEB2D573}" destId="{5365E49D-9C84-48CB-99DC-720CD2F9AD87}" srcOrd="2" destOrd="0" presId="urn:microsoft.com/office/officeart/2005/8/layout/hierarchy2"/>
    <dgm:cxn modelId="{5DDB6772-2F39-498A-8F32-511F7C0BFDF5}" type="presParOf" srcId="{5365E49D-9C84-48CB-99DC-720CD2F9AD87}" destId="{7B3E55EF-0E26-420C-ACB5-4F9B2CD86DDF}" srcOrd="0" destOrd="0" presId="urn:microsoft.com/office/officeart/2005/8/layout/hierarchy2"/>
    <dgm:cxn modelId="{DF32CE18-8B81-4CFF-821A-CEDB26CE876E}" type="presParOf" srcId="{F01EB5D9-8BCA-4B7C-A848-E65CAEB2D573}" destId="{D2F7AECE-6388-4349-874B-00B35786E3E9}" srcOrd="3" destOrd="0" presId="urn:microsoft.com/office/officeart/2005/8/layout/hierarchy2"/>
    <dgm:cxn modelId="{BC4FB6A0-167F-4516-9DF1-039821849005}" type="presParOf" srcId="{D2F7AECE-6388-4349-874B-00B35786E3E9}" destId="{40D9D9FB-4B30-4DF4-8237-93C26A511B1B}" srcOrd="0" destOrd="0" presId="urn:microsoft.com/office/officeart/2005/8/layout/hierarchy2"/>
    <dgm:cxn modelId="{D52C8BE3-FD15-4208-AD19-0298AABF75B2}" type="presParOf" srcId="{D2F7AECE-6388-4349-874B-00B35786E3E9}" destId="{F9238007-D05C-4454-83C9-D96D87BD5633}" srcOrd="1" destOrd="0" presId="urn:microsoft.com/office/officeart/2005/8/layout/hierarchy2"/>
    <dgm:cxn modelId="{00CC6BEB-F111-4C62-8BB2-145751E25DC5}" type="presParOf" srcId="{A36B885B-8346-4B98-8D69-68A48862D111}" destId="{85D10010-873F-4B6C-98C4-1DB005B846F1}" srcOrd="2" destOrd="0" presId="urn:microsoft.com/office/officeart/2005/8/layout/hierarchy2"/>
    <dgm:cxn modelId="{2D538D89-F498-495E-A2BA-AE627C66C6D3}" type="presParOf" srcId="{85D10010-873F-4B6C-98C4-1DB005B846F1}" destId="{9676D3C6-E407-4D9B-8FA9-093448BB1909}" srcOrd="0" destOrd="0" presId="urn:microsoft.com/office/officeart/2005/8/layout/hierarchy2"/>
    <dgm:cxn modelId="{DC4A12FC-8EF1-4C61-BA49-7B518D050D1A}" type="presParOf" srcId="{A36B885B-8346-4B98-8D69-68A48862D111}" destId="{25C503F4-D14F-4D3D-9CE6-593087DEE7FA}" srcOrd="3" destOrd="0" presId="urn:microsoft.com/office/officeart/2005/8/layout/hierarchy2"/>
    <dgm:cxn modelId="{680E015B-545F-48C0-A598-4702FB431E16}" type="presParOf" srcId="{25C503F4-D14F-4D3D-9CE6-593087DEE7FA}" destId="{057C832D-A061-4D0A-BC7C-0FAF0CFD7551}" srcOrd="0" destOrd="0" presId="urn:microsoft.com/office/officeart/2005/8/layout/hierarchy2"/>
    <dgm:cxn modelId="{147B6BCF-45EE-4066-9D72-41B0ABB0AC5E}" type="presParOf" srcId="{25C503F4-D14F-4D3D-9CE6-593087DEE7FA}" destId="{F3F036F1-B424-45CC-AB6C-BCA30CB1CB39}" srcOrd="1" destOrd="0" presId="urn:microsoft.com/office/officeart/2005/8/layout/hierarchy2"/>
    <dgm:cxn modelId="{7ABC6CD5-2716-46F1-8E81-205A9BD28DAE}" type="presParOf" srcId="{F3F036F1-B424-45CC-AB6C-BCA30CB1CB39}" destId="{4C194865-595E-4D94-8CCB-1A521D26049B}" srcOrd="0" destOrd="0" presId="urn:microsoft.com/office/officeart/2005/8/layout/hierarchy2"/>
    <dgm:cxn modelId="{D381CF67-2A3A-4FBD-B8C0-E586501F57EC}" type="presParOf" srcId="{4C194865-595E-4D94-8CCB-1A521D26049B}" destId="{2AD9FF59-6714-41D8-B976-5BA53660546D}" srcOrd="0" destOrd="0" presId="urn:microsoft.com/office/officeart/2005/8/layout/hierarchy2"/>
    <dgm:cxn modelId="{0802D991-1E0B-46E4-A970-2C1F7F4B796F}" type="presParOf" srcId="{F3F036F1-B424-45CC-AB6C-BCA30CB1CB39}" destId="{E2BA32AB-5BF1-4A4D-9BF0-904FF517BE55}" srcOrd="1" destOrd="0" presId="urn:microsoft.com/office/officeart/2005/8/layout/hierarchy2"/>
    <dgm:cxn modelId="{827956F2-2FAA-4C2D-81A6-4AE3E9DD081C}" type="presParOf" srcId="{E2BA32AB-5BF1-4A4D-9BF0-904FF517BE55}" destId="{51BB6A66-4E19-4807-A0C4-2F8AF0CF69D6}" srcOrd="0" destOrd="0" presId="urn:microsoft.com/office/officeart/2005/8/layout/hierarchy2"/>
    <dgm:cxn modelId="{207908EC-6062-4C13-BA7C-D67603DC4051}" type="presParOf" srcId="{E2BA32AB-5BF1-4A4D-9BF0-904FF517BE55}" destId="{BA39D526-B546-4716-AF24-7A5104CB87FB}" srcOrd="1" destOrd="0" presId="urn:microsoft.com/office/officeart/2005/8/layout/hierarchy2"/>
    <dgm:cxn modelId="{0A14402D-755F-4217-B22B-B95982D6829D}" type="presParOf" srcId="{90A6AA15-1A59-4786-8657-17F05D17C6C1}" destId="{1FD639D5-EAD5-48FC-87A4-32853927BED2}" srcOrd="1" destOrd="0" presId="urn:microsoft.com/office/officeart/2005/8/layout/hierarchy2"/>
    <dgm:cxn modelId="{0F3EA341-ACA4-42E0-B967-648E1F5B8667}" type="presParOf" srcId="{1FD639D5-EAD5-48FC-87A4-32853927BED2}" destId="{5901DAAB-89B3-44A2-8EDE-A7A73A0EC27E}" srcOrd="0" destOrd="0" presId="urn:microsoft.com/office/officeart/2005/8/layout/hierarchy2"/>
    <dgm:cxn modelId="{8921AEBB-9D02-4934-BF5F-634BFCD44AA8}" type="presParOf" srcId="{1FD639D5-EAD5-48FC-87A4-32853927BED2}" destId="{C1F36A41-8521-40BE-99A9-A19871AD4827}" srcOrd="1" destOrd="0" presId="urn:microsoft.com/office/officeart/2005/8/layout/hierarchy2"/>
    <dgm:cxn modelId="{8066EB58-DE0F-4641-A0F0-C626D83792CC}" type="presParOf" srcId="{90A6AA15-1A59-4786-8657-17F05D17C6C1}" destId="{D05E78F8-E92B-450D-ACC9-6B138CC2C9F0}" srcOrd="2" destOrd="0" presId="urn:microsoft.com/office/officeart/2005/8/layout/hierarchy2"/>
    <dgm:cxn modelId="{0E80527F-4C14-4D08-9FD4-DBA0E532F849}" type="presParOf" srcId="{D05E78F8-E92B-450D-ACC9-6B138CC2C9F0}" destId="{359A73D7-B271-4576-9EC9-01CEA0FC345E}" srcOrd="0" destOrd="0" presId="urn:microsoft.com/office/officeart/2005/8/layout/hierarchy2"/>
    <dgm:cxn modelId="{4C9FE894-08BD-4844-A1E6-C74AAB2E29FA}" type="presParOf" srcId="{D05E78F8-E92B-450D-ACC9-6B138CC2C9F0}" destId="{8986F99B-9025-4A94-82FE-9D8B914D1D15}" srcOrd="1" destOrd="0" presId="urn:microsoft.com/office/officeart/2005/8/layout/hierarchy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0B406-8A2C-40BE-8DB6-75D8F623764E}">
      <dsp:nvSpPr>
        <dsp:cNvPr id="0" name=""/>
        <dsp:cNvSpPr/>
      </dsp:nvSpPr>
      <dsp:spPr>
        <a:xfrm>
          <a:off x="2535" y="1936703"/>
          <a:ext cx="2045208" cy="10226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002060"/>
              </a:solidFill>
            </a:rPr>
            <a:t>LOAN SETS</a:t>
          </a:r>
          <a:endParaRPr lang="en-GB" sz="2000" b="1" kern="1200" dirty="0">
            <a:solidFill>
              <a:srgbClr val="002060"/>
            </a:solidFill>
          </a:endParaRPr>
        </a:p>
      </dsp:txBody>
      <dsp:txXfrm>
        <a:off x="2535" y="1936703"/>
        <a:ext cx="2045208" cy="1022604"/>
      </dsp:txXfrm>
    </dsp:sp>
    <dsp:sp modelId="{D36CEF9A-70C1-4D57-B695-A1EFFD4F23FE}">
      <dsp:nvSpPr>
        <dsp:cNvPr id="0" name=""/>
        <dsp:cNvSpPr/>
      </dsp:nvSpPr>
      <dsp:spPr>
        <a:xfrm rot="41546">
          <a:off x="2047713" y="2436183"/>
          <a:ext cx="832644" cy="33706"/>
        </a:xfrm>
        <a:custGeom>
          <a:avLst/>
          <a:gdLst/>
          <a:ahLst/>
          <a:cxnLst/>
          <a:rect l="0" t="0" r="0" b="0"/>
          <a:pathLst>
            <a:path>
              <a:moveTo>
                <a:pt x="0" y="16853"/>
              </a:moveTo>
              <a:lnTo>
                <a:pt x="832644" y="16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41546">
        <a:off x="2443220" y="2432220"/>
        <a:ext cx="41632" cy="41632"/>
      </dsp:txXfrm>
    </dsp:sp>
    <dsp:sp modelId="{9E887353-06A4-4B46-A192-232179A9C769}">
      <dsp:nvSpPr>
        <dsp:cNvPr id="0" name=""/>
        <dsp:cNvSpPr/>
      </dsp:nvSpPr>
      <dsp:spPr>
        <a:xfrm>
          <a:off x="2880328" y="1946765"/>
          <a:ext cx="2045208" cy="10226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002060"/>
              </a:solidFill>
            </a:rPr>
            <a:t>RISKS</a:t>
          </a:r>
          <a:endParaRPr lang="en-GB" sz="2000" b="1" kern="1200" dirty="0">
            <a:solidFill>
              <a:srgbClr val="002060"/>
            </a:solidFill>
          </a:endParaRPr>
        </a:p>
      </dsp:txBody>
      <dsp:txXfrm>
        <a:off x="2880328" y="1946765"/>
        <a:ext cx="2045208" cy="1022604"/>
      </dsp:txXfrm>
    </dsp:sp>
    <dsp:sp modelId="{5FE04177-91FD-47AF-9DB4-704FA04D8D5F}">
      <dsp:nvSpPr>
        <dsp:cNvPr id="0" name=""/>
        <dsp:cNvSpPr/>
      </dsp:nvSpPr>
      <dsp:spPr>
        <a:xfrm rot="18686885">
          <a:off x="4730679" y="2009169"/>
          <a:ext cx="1152803" cy="33706"/>
        </a:xfrm>
        <a:custGeom>
          <a:avLst/>
          <a:gdLst/>
          <a:ahLst/>
          <a:cxnLst/>
          <a:rect l="0" t="0" r="0" b="0"/>
          <a:pathLst>
            <a:path>
              <a:moveTo>
                <a:pt x="0" y="16853"/>
              </a:moveTo>
              <a:lnTo>
                <a:pt x="1152803" y="16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8686885">
        <a:off x="5278260" y="1997202"/>
        <a:ext cx="57640" cy="57640"/>
      </dsp:txXfrm>
    </dsp:sp>
    <dsp:sp modelId="{A86F609C-E68A-4F96-9897-975F73CFD4E6}">
      <dsp:nvSpPr>
        <dsp:cNvPr id="0" name=""/>
        <dsp:cNvSpPr/>
      </dsp:nvSpPr>
      <dsp:spPr>
        <a:xfrm>
          <a:off x="5688624" y="1082675"/>
          <a:ext cx="2045208" cy="10226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002060"/>
              </a:solidFill>
            </a:rPr>
            <a:t>ROLE OF SUPPLIER</a:t>
          </a:r>
          <a:endParaRPr lang="en-GB" sz="2000" b="1" kern="1200" dirty="0">
            <a:solidFill>
              <a:srgbClr val="002060"/>
            </a:solidFill>
          </a:endParaRPr>
        </a:p>
      </dsp:txBody>
      <dsp:txXfrm>
        <a:off x="5688624" y="1082675"/>
        <a:ext cx="2045208" cy="1022604"/>
      </dsp:txXfrm>
    </dsp:sp>
    <dsp:sp modelId="{5365E49D-9C84-48CB-99DC-720CD2F9AD87}">
      <dsp:nvSpPr>
        <dsp:cNvPr id="0" name=""/>
        <dsp:cNvSpPr/>
      </dsp:nvSpPr>
      <dsp:spPr>
        <a:xfrm rot="2223004">
          <a:off x="4829021" y="2729251"/>
          <a:ext cx="956119" cy="33706"/>
        </a:xfrm>
        <a:custGeom>
          <a:avLst/>
          <a:gdLst/>
          <a:ahLst/>
          <a:cxnLst/>
          <a:rect l="0" t="0" r="0" b="0"/>
          <a:pathLst>
            <a:path>
              <a:moveTo>
                <a:pt x="0" y="16853"/>
              </a:moveTo>
              <a:lnTo>
                <a:pt x="956119" y="168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2223004">
        <a:off x="5283177" y="2722201"/>
        <a:ext cx="47805" cy="47805"/>
      </dsp:txXfrm>
    </dsp:sp>
    <dsp:sp modelId="{40D9D9FB-4B30-4DF4-8237-93C26A511B1B}">
      <dsp:nvSpPr>
        <dsp:cNvPr id="0" name=""/>
        <dsp:cNvSpPr/>
      </dsp:nvSpPr>
      <dsp:spPr>
        <a:xfrm>
          <a:off x="5688624" y="2522839"/>
          <a:ext cx="2045208" cy="10226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002060"/>
              </a:solidFill>
            </a:rPr>
            <a:t>ROLE OF HOSPITAL</a:t>
          </a:r>
          <a:endParaRPr lang="en-GB" sz="2000" b="1" kern="1200" dirty="0">
            <a:solidFill>
              <a:srgbClr val="002060"/>
            </a:solidFill>
          </a:endParaRPr>
        </a:p>
      </dsp:txBody>
      <dsp:txXfrm>
        <a:off x="5688624" y="2522839"/>
        <a:ext cx="2045208" cy="1022604"/>
      </dsp:txXfrm>
    </dsp:sp>
    <dsp:sp modelId="{85D10010-873F-4B6C-98C4-1DB005B846F1}">
      <dsp:nvSpPr>
        <dsp:cNvPr id="0" name=""/>
        <dsp:cNvSpPr/>
      </dsp:nvSpPr>
      <dsp:spPr>
        <a:xfrm rot="3918071">
          <a:off x="1467761" y="3336285"/>
          <a:ext cx="1992550" cy="33706"/>
        </a:xfrm>
        <a:custGeom>
          <a:avLst/>
          <a:gdLst/>
          <a:ahLst/>
          <a:cxnLst/>
          <a:rect l="0" t="0" r="0" b="0"/>
          <a:pathLst>
            <a:path>
              <a:moveTo>
                <a:pt x="0" y="16853"/>
              </a:moveTo>
              <a:lnTo>
                <a:pt x="1992550" y="16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rot="3918071">
        <a:off x="2414222" y="3303324"/>
        <a:ext cx="99627" cy="99627"/>
      </dsp:txXfrm>
    </dsp:sp>
    <dsp:sp modelId="{057C832D-A061-4D0A-BC7C-0FAF0CFD7551}">
      <dsp:nvSpPr>
        <dsp:cNvPr id="0" name=""/>
        <dsp:cNvSpPr/>
      </dsp:nvSpPr>
      <dsp:spPr>
        <a:xfrm>
          <a:off x="2880328" y="3746968"/>
          <a:ext cx="2045208" cy="10226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002060"/>
              </a:solidFill>
            </a:rPr>
            <a:t>LITIGATION</a:t>
          </a:r>
          <a:endParaRPr lang="en-GB" sz="2000" b="1" kern="1200" dirty="0">
            <a:solidFill>
              <a:srgbClr val="002060"/>
            </a:solidFill>
          </a:endParaRPr>
        </a:p>
      </dsp:txBody>
      <dsp:txXfrm>
        <a:off x="2880328" y="3746968"/>
        <a:ext cx="2045208" cy="1022604"/>
      </dsp:txXfrm>
    </dsp:sp>
    <dsp:sp modelId="{4C194865-595E-4D94-8CCB-1A521D26049B}">
      <dsp:nvSpPr>
        <dsp:cNvPr id="0" name=""/>
        <dsp:cNvSpPr/>
      </dsp:nvSpPr>
      <dsp:spPr>
        <a:xfrm>
          <a:off x="4925536" y="4241417"/>
          <a:ext cx="763087" cy="33706"/>
        </a:xfrm>
        <a:custGeom>
          <a:avLst/>
          <a:gdLst/>
          <a:ahLst/>
          <a:cxnLst/>
          <a:rect l="0" t="0" r="0" b="0"/>
          <a:pathLst>
            <a:path>
              <a:moveTo>
                <a:pt x="0" y="16853"/>
              </a:moveTo>
              <a:lnTo>
                <a:pt x="763087" y="16853"/>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288003" y="4239193"/>
        <a:ext cx="38154" cy="38154"/>
      </dsp:txXfrm>
    </dsp:sp>
    <dsp:sp modelId="{51BB6A66-4E19-4807-A0C4-2F8AF0CF69D6}">
      <dsp:nvSpPr>
        <dsp:cNvPr id="0" name=""/>
        <dsp:cNvSpPr/>
      </dsp:nvSpPr>
      <dsp:spPr>
        <a:xfrm>
          <a:off x="5688624" y="3746968"/>
          <a:ext cx="2045208" cy="10226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CC0000"/>
              </a:solidFill>
            </a:rPr>
            <a:t>UNHAPPY PATIENT</a:t>
          </a:r>
          <a:endParaRPr lang="en-GB" sz="2000" b="1" kern="1200" dirty="0">
            <a:solidFill>
              <a:srgbClr val="CC0000"/>
            </a:solidFill>
          </a:endParaRPr>
        </a:p>
      </dsp:txBody>
      <dsp:txXfrm>
        <a:off x="5688624" y="3746968"/>
        <a:ext cx="2045208" cy="1022604"/>
      </dsp:txXfrm>
    </dsp:sp>
    <dsp:sp modelId="{5901DAAB-89B3-44A2-8EDE-A7A73A0EC27E}">
      <dsp:nvSpPr>
        <dsp:cNvPr id="0" name=""/>
        <dsp:cNvSpPr/>
      </dsp:nvSpPr>
      <dsp:spPr>
        <a:xfrm>
          <a:off x="2880328" y="650625"/>
          <a:ext cx="2045208" cy="10226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rgbClr val="002060"/>
              </a:solidFill>
            </a:rPr>
            <a:t>NEEDS</a:t>
          </a:r>
          <a:endParaRPr lang="en-GB" sz="2000" b="1" kern="1200" dirty="0">
            <a:solidFill>
              <a:srgbClr val="002060"/>
            </a:solidFill>
          </a:endParaRPr>
        </a:p>
      </dsp:txBody>
      <dsp:txXfrm>
        <a:off x="2880328" y="650625"/>
        <a:ext cx="2045208" cy="1022604"/>
      </dsp:txXfrm>
    </dsp:sp>
    <dsp:sp modelId="{359A73D7-B271-4576-9EC9-01CEA0FC345E}">
      <dsp:nvSpPr>
        <dsp:cNvPr id="0" name=""/>
        <dsp:cNvSpPr/>
      </dsp:nvSpPr>
      <dsp:spPr>
        <a:xfrm>
          <a:off x="5904659" y="216028"/>
          <a:ext cx="1757161" cy="7055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4"/>
              </a:solidFill>
            </a:rPr>
            <a:t>CONTRACTS</a:t>
          </a:r>
          <a:endParaRPr lang="en-GB" sz="2000" b="1" kern="1200" dirty="0">
            <a:solidFill>
              <a:schemeClr val="accent4"/>
            </a:solidFill>
          </a:endParaRPr>
        </a:p>
      </dsp:txBody>
      <dsp:txXfrm>
        <a:off x="5904659" y="216028"/>
        <a:ext cx="1757161" cy="7055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0B406-8A2C-40BE-8DB6-75D8F623764E}">
      <dsp:nvSpPr>
        <dsp:cNvPr id="0" name=""/>
        <dsp:cNvSpPr/>
      </dsp:nvSpPr>
      <dsp:spPr>
        <a:xfrm>
          <a:off x="4693" y="1907725"/>
          <a:ext cx="2119870" cy="10599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solidFill>
                <a:srgbClr val="002060"/>
              </a:solidFill>
            </a:rPr>
            <a:t>LOAN SETS</a:t>
          </a:r>
          <a:endParaRPr lang="en-GB" sz="2100" b="1" kern="1200" dirty="0">
            <a:solidFill>
              <a:srgbClr val="002060"/>
            </a:solidFill>
          </a:endParaRPr>
        </a:p>
      </dsp:txBody>
      <dsp:txXfrm>
        <a:off x="4693" y="1907725"/>
        <a:ext cx="2119870" cy="1059935"/>
      </dsp:txXfrm>
    </dsp:sp>
    <dsp:sp modelId="{D36CEF9A-70C1-4D57-B695-A1EFFD4F23FE}">
      <dsp:nvSpPr>
        <dsp:cNvPr id="0" name=""/>
        <dsp:cNvSpPr/>
      </dsp:nvSpPr>
      <dsp:spPr>
        <a:xfrm rot="41546">
          <a:off x="2124532" y="2425439"/>
          <a:ext cx="863041" cy="34936"/>
        </a:xfrm>
        <a:custGeom>
          <a:avLst/>
          <a:gdLst/>
          <a:ahLst/>
          <a:cxnLst/>
          <a:rect l="0" t="0" r="0" b="0"/>
          <a:pathLst>
            <a:path>
              <a:moveTo>
                <a:pt x="0" y="17468"/>
              </a:moveTo>
              <a:lnTo>
                <a:pt x="863041" y="174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41546">
        <a:off x="2534477" y="2421331"/>
        <a:ext cx="43152" cy="43152"/>
      </dsp:txXfrm>
    </dsp:sp>
    <dsp:sp modelId="{9E887353-06A4-4B46-A192-232179A9C769}">
      <dsp:nvSpPr>
        <dsp:cNvPr id="0" name=""/>
        <dsp:cNvSpPr/>
      </dsp:nvSpPr>
      <dsp:spPr>
        <a:xfrm>
          <a:off x="2987542" y="1918154"/>
          <a:ext cx="2119870" cy="1059935"/>
        </a:xfrm>
        <a:prstGeom prst="roundRect">
          <a:avLst>
            <a:gd name="adj" fmla="val 10000"/>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ln>
                <a:solidFill>
                  <a:schemeClr val="accent1">
                    <a:lumMod val="20000"/>
                    <a:lumOff val="80000"/>
                  </a:schemeClr>
                </a:solidFill>
              </a:ln>
              <a:solidFill>
                <a:srgbClr val="002060"/>
              </a:solidFill>
            </a:rPr>
            <a:t>RISKS</a:t>
          </a:r>
          <a:endParaRPr lang="en-GB" sz="2100" b="1" kern="1200" dirty="0">
            <a:ln>
              <a:solidFill>
                <a:schemeClr val="accent1">
                  <a:lumMod val="20000"/>
                  <a:lumOff val="80000"/>
                </a:schemeClr>
              </a:solidFill>
            </a:ln>
            <a:solidFill>
              <a:srgbClr val="002060"/>
            </a:solidFill>
          </a:endParaRPr>
        </a:p>
      </dsp:txBody>
      <dsp:txXfrm>
        <a:off x="2987542" y="1918154"/>
        <a:ext cx="2119870" cy="1059935"/>
      </dsp:txXfrm>
    </dsp:sp>
    <dsp:sp modelId="{5FE04177-91FD-47AF-9DB4-704FA04D8D5F}">
      <dsp:nvSpPr>
        <dsp:cNvPr id="0" name=""/>
        <dsp:cNvSpPr/>
      </dsp:nvSpPr>
      <dsp:spPr>
        <a:xfrm rot="18686885">
          <a:off x="4905442" y="1982837"/>
          <a:ext cx="1194887" cy="34936"/>
        </a:xfrm>
        <a:custGeom>
          <a:avLst/>
          <a:gdLst/>
          <a:ahLst/>
          <a:cxnLst/>
          <a:rect l="0" t="0" r="0" b="0"/>
          <a:pathLst>
            <a:path>
              <a:moveTo>
                <a:pt x="0" y="17468"/>
              </a:moveTo>
              <a:lnTo>
                <a:pt x="1194887" y="174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8686885">
        <a:off x="5473013" y="1970433"/>
        <a:ext cx="59744" cy="59744"/>
      </dsp:txXfrm>
    </dsp:sp>
    <dsp:sp modelId="{A86F609C-E68A-4F96-9897-975F73CFD4E6}">
      <dsp:nvSpPr>
        <dsp:cNvPr id="0" name=""/>
        <dsp:cNvSpPr/>
      </dsp:nvSpPr>
      <dsp:spPr>
        <a:xfrm>
          <a:off x="5898358" y="1022520"/>
          <a:ext cx="2119870" cy="1059935"/>
        </a:xfrm>
        <a:prstGeom prst="roundRect">
          <a:avLst>
            <a:gd name="adj" fmla="val 10000"/>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ln>
                <a:solidFill>
                  <a:schemeClr val="accent1">
                    <a:lumMod val="20000"/>
                    <a:lumOff val="80000"/>
                  </a:schemeClr>
                </a:solidFill>
              </a:ln>
              <a:solidFill>
                <a:srgbClr val="002060"/>
              </a:solidFill>
            </a:rPr>
            <a:t>ROLE OF SUPPLIER</a:t>
          </a:r>
          <a:endParaRPr lang="en-GB" sz="2100" b="1" kern="1200" dirty="0">
            <a:ln>
              <a:solidFill>
                <a:schemeClr val="accent1">
                  <a:lumMod val="20000"/>
                  <a:lumOff val="80000"/>
                </a:schemeClr>
              </a:solidFill>
            </a:ln>
            <a:solidFill>
              <a:srgbClr val="002060"/>
            </a:solidFill>
          </a:endParaRPr>
        </a:p>
      </dsp:txBody>
      <dsp:txXfrm>
        <a:off x="5898358" y="1022520"/>
        <a:ext cx="2119870" cy="1059935"/>
      </dsp:txXfrm>
    </dsp:sp>
    <dsp:sp modelId="{5365E49D-9C84-48CB-99DC-720CD2F9AD87}">
      <dsp:nvSpPr>
        <dsp:cNvPr id="0" name=""/>
        <dsp:cNvSpPr/>
      </dsp:nvSpPr>
      <dsp:spPr>
        <a:xfrm rot="2223004">
          <a:off x="5007374" y="2729206"/>
          <a:ext cx="991023" cy="34936"/>
        </a:xfrm>
        <a:custGeom>
          <a:avLst/>
          <a:gdLst/>
          <a:ahLst/>
          <a:cxnLst/>
          <a:rect l="0" t="0" r="0" b="0"/>
          <a:pathLst>
            <a:path>
              <a:moveTo>
                <a:pt x="0" y="17468"/>
              </a:moveTo>
              <a:lnTo>
                <a:pt x="991023" y="174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2223004">
        <a:off x="5478110" y="2721899"/>
        <a:ext cx="49551" cy="49551"/>
      </dsp:txXfrm>
    </dsp:sp>
    <dsp:sp modelId="{40D9D9FB-4B30-4DF4-8237-93C26A511B1B}">
      <dsp:nvSpPr>
        <dsp:cNvPr id="0" name=""/>
        <dsp:cNvSpPr/>
      </dsp:nvSpPr>
      <dsp:spPr>
        <a:xfrm>
          <a:off x="5898358" y="2515258"/>
          <a:ext cx="2119870" cy="1059935"/>
        </a:xfrm>
        <a:prstGeom prst="roundRect">
          <a:avLst>
            <a:gd name="adj" fmla="val 10000"/>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ln>
                <a:solidFill>
                  <a:schemeClr val="accent1">
                    <a:lumMod val="20000"/>
                    <a:lumOff val="80000"/>
                  </a:schemeClr>
                </a:solidFill>
              </a:ln>
              <a:solidFill>
                <a:srgbClr val="002060"/>
              </a:solidFill>
            </a:rPr>
            <a:t>ROLE OF HOSPITAL</a:t>
          </a:r>
          <a:endParaRPr lang="en-GB" sz="2100" b="1" kern="1200" dirty="0">
            <a:ln>
              <a:solidFill>
                <a:schemeClr val="accent1">
                  <a:lumMod val="20000"/>
                  <a:lumOff val="80000"/>
                </a:schemeClr>
              </a:solidFill>
            </a:ln>
            <a:solidFill>
              <a:srgbClr val="002060"/>
            </a:solidFill>
          </a:endParaRPr>
        </a:p>
      </dsp:txBody>
      <dsp:txXfrm>
        <a:off x="5898358" y="2515258"/>
        <a:ext cx="2119870" cy="1059935"/>
      </dsp:txXfrm>
    </dsp:sp>
    <dsp:sp modelId="{85D10010-873F-4B6C-98C4-1DB005B846F1}">
      <dsp:nvSpPr>
        <dsp:cNvPr id="0" name=""/>
        <dsp:cNvSpPr/>
      </dsp:nvSpPr>
      <dsp:spPr>
        <a:xfrm rot="3918071">
          <a:off x="1523408" y="3358399"/>
          <a:ext cx="2065289" cy="34936"/>
        </a:xfrm>
        <a:custGeom>
          <a:avLst/>
          <a:gdLst/>
          <a:ahLst/>
          <a:cxnLst/>
          <a:rect l="0" t="0" r="0" b="0"/>
          <a:pathLst>
            <a:path>
              <a:moveTo>
                <a:pt x="0" y="17468"/>
              </a:moveTo>
              <a:lnTo>
                <a:pt x="2065289" y="174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GB" sz="700" kern="1200"/>
        </a:p>
      </dsp:txBody>
      <dsp:txXfrm rot="3918071">
        <a:off x="2504421" y="3324235"/>
        <a:ext cx="103264" cy="103264"/>
      </dsp:txXfrm>
    </dsp:sp>
    <dsp:sp modelId="{057C832D-A061-4D0A-BC7C-0FAF0CFD7551}">
      <dsp:nvSpPr>
        <dsp:cNvPr id="0" name=""/>
        <dsp:cNvSpPr/>
      </dsp:nvSpPr>
      <dsp:spPr>
        <a:xfrm>
          <a:off x="2987542" y="3784075"/>
          <a:ext cx="2119870" cy="10599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solidFill>
                <a:srgbClr val="002060"/>
              </a:solidFill>
            </a:rPr>
            <a:t>LITIGATION</a:t>
          </a:r>
          <a:endParaRPr lang="en-GB" sz="2100" b="1" kern="1200" dirty="0">
            <a:solidFill>
              <a:srgbClr val="002060"/>
            </a:solidFill>
          </a:endParaRPr>
        </a:p>
      </dsp:txBody>
      <dsp:txXfrm>
        <a:off x="2987542" y="3784075"/>
        <a:ext cx="2119870" cy="1059935"/>
      </dsp:txXfrm>
    </dsp:sp>
    <dsp:sp modelId="{4C194865-595E-4D94-8CCB-1A521D26049B}">
      <dsp:nvSpPr>
        <dsp:cNvPr id="0" name=""/>
        <dsp:cNvSpPr/>
      </dsp:nvSpPr>
      <dsp:spPr>
        <a:xfrm>
          <a:off x="5107413" y="4296575"/>
          <a:ext cx="790944" cy="34936"/>
        </a:xfrm>
        <a:custGeom>
          <a:avLst/>
          <a:gdLst/>
          <a:ahLst/>
          <a:cxnLst/>
          <a:rect l="0" t="0" r="0" b="0"/>
          <a:pathLst>
            <a:path>
              <a:moveTo>
                <a:pt x="0" y="17468"/>
              </a:moveTo>
              <a:lnTo>
                <a:pt x="790944" y="17468"/>
              </a:lnTo>
            </a:path>
          </a:pathLst>
        </a:custGeom>
        <a:noFill/>
        <a:ln w="2540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483112" y="4294269"/>
        <a:ext cx="39547" cy="39547"/>
      </dsp:txXfrm>
    </dsp:sp>
    <dsp:sp modelId="{51BB6A66-4E19-4807-A0C4-2F8AF0CF69D6}">
      <dsp:nvSpPr>
        <dsp:cNvPr id="0" name=""/>
        <dsp:cNvSpPr/>
      </dsp:nvSpPr>
      <dsp:spPr>
        <a:xfrm>
          <a:off x="5898358" y="3784075"/>
          <a:ext cx="2119870" cy="105993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solidFill>
                <a:srgbClr val="CC0000"/>
              </a:solidFill>
            </a:rPr>
            <a:t>UNHAPPY PATIENT</a:t>
          </a:r>
          <a:endParaRPr lang="en-GB" sz="2100" b="1" kern="1200" dirty="0">
            <a:solidFill>
              <a:srgbClr val="CC0000"/>
            </a:solidFill>
          </a:endParaRPr>
        </a:p>
      </dsp:txBody>
      <dsp:txXfrm>
        <a:off x="5898358" y="3784075"/>
        <a:ext cx="2119870" cy="1059935"/>
      </dsp:txXfrm>
    </dsp:sp>
    <dsp:sp modelId="{5901DAAB-89B3-44A2-8EDE-A7A73A0EC27E}">
      <dsp:nvSpPr>
        <dsp:cNvPr id="0" name=""/>
        <dsp:cNvSpPr/>
      </dsp:nvSpPr>
      <dsp:spPr>
        <a:xfrm>
          <a:off x="2987542" y="574697"/>
          <a:ext cx="2119870" cy="1059935"/>
        </a:xfrm>
        <a:prstGeom prst="roundRect">
          <a:avLst>
            <a:gd name="adj" fmla="val 10000"/>
          </a:avLst>
        </a:prstGeom>
        <a:solidFill>
          <a:schemeClr val="accent1">
            <a:lumMod val="40000"/>
            <a:lumOff val="60000"/>
          </a:schemeClr>
        </a:solidFill>
        <a:ln>
          <a:solidFill>
            <a:schemeClr val="accent1">
              <a:lumMod val="20000"/>
              <a:lumOff val="80000"/>
            </a:schemeClr>
          </a:solidFill>
        </a:ln>
        <a:effectLst>
          <a:outerShdw blurRad="40000" dist="23000" dir="5400000" rotWithShape="0">
            <a:srgbClr val="000000">
              <a:alpha val="74000"/>
            </a:srgbClr>
          </a:outerShdw>
          <a:softEdge rad="317500"/>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ln>
                <a:solidFill>
                  <a:schemeClr val="accent1">
                    <a:lumMod val="20000"/>
                    <a:lumOff val="80000"/>
                  </a:schemeClr>
                </a:solidFill>
              </a:ln>
              <a:solidFill>
                <a:srgbClr val="002060"/>
              </a:solidFill>
            </a:rPr>
            <a:t>NEEDS</a:t>
          </a:r>
          <a:endParaRPr lang="en-GB" sz="2100" b="1" kern="1200" dirty="0">
            <a:ln>
              <a:solidFill>
                <a:schemeClr val="accent1">
                  <a:lumMod val="20000"/>
                  <a:lumOff val="80000"/>
                </a:schemeClr>
              </a:solidFill>
            </a:ln>
            <a:solidFill>
              <a:srgbClr val="002060"/>
            </a:solidFill>
          </a:endParaRPr>
        </a:p>
      </dsp:txBody>
      <dsp:txXfrm>
        <a:off x="2987542" y="574697"/>
        <a:ext cx="2119870" cy="1059935"/>
      </dsp:txXfrm>
    </dsp:sp>
    <dsp:sp modelId="{359A73D7-B271-4576-9EC9-01CEA0FC345E}">
      <dsp:nvSpPr>
        <dsp:cNvPr id="0" name=""/>
        <dsp:cNvSpPr/>
      </dsp:nvSpPr>
      <dsp:spPr>
        <a:xfrm>
          <a:off x="6122280" y="124235"/>
          <a:ext cx="1821308" cy="731355"/>
        </a:xfrm>
        <a:prstGeom prst="roundRect">
          <a:avLst>
            <a:gd name="adj" fmla="val 10000"/>
          </a:avLst>
        </a:prstGeom>
        <a:solidFill>
          <a:schemeClr val="accent1">
            <a:lumMod val="40000"/>
            <a:lumOff val="60000"/>
          </a:schemeClr>
        </a:solidFill>
        <a:ln>
          <a:solidFill>
            <a:schemeClr val="accent1">
              <a:lumMod val="20000"/>
              <a:lumOff val="8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GB" sz="2100" b="1" kern="1200" dirty="0" smtClean="0">
              <a:ln>
                <a:solidFill>
                  <a:schemeClr val="accent1">
                    <a:lumMod val="20000"/>
                    <a:lumOff val="80000"/>
                  </a:schemeClr>
                </a:solidFill>
              </a:ln>
              <a:solidFill>
                <a:schemeClr val="accent4"/>
              </a:solidFill>
            </a:rPr>
            <a:t>CONTRACTS</a:t>
          </a:r>
          <a:endParaRPr lang="en-GB" sz="2100" b="1" kern="1200" dirty="0">
            <a:ln>
              <a:solidFill>
                <a:schemeClr val="accent1">
                  <a:lumMod val="20000"/>
                  <a:lumOff val="80000"/>
                </a:schemeClr>
              </a:solidFill>
            </a:ln>
            <a:solidFill>
              <a:schemeClr val="accent4"/>
            </a:solidFill>
          </a:endParaRPr>
        </a:p>
      </dsp:txBody>
      <dsp:txXfrm>
        <a:off x="6122280" y="124235"/>
        <a:ext cx="1821308" cy="7313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4E29F-18F7-4002-BB95-FB023ED0C224}" type="datetimeFigureOut">
              <a:rPr lang="en-GB" smtClean="0"/>
              <a:pPr/>
              <a:t>29/05/2019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D887F-3CEF-4816-860B-8F7C1C91C56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COST OF EQUIPMENT IS HIGH</a:t>
            </a:r>
            <a:endParaRPr lang="en-GB" dirty="0"/>
          </a:p>
        </p:txBody>
      </p:sp>
      <p:sp>
        <p:nvSpPr>
          <p:cNvPr id="4" name="Slide Number Placeholder 3"/>
          <p:cNvSpPr>
            <a:spLocks noGrp="1"/>
          </p:cNvSpPr>
          <p:nvPr>
            <p:ph type="sldNum" sz="quarter" idx="10"/>
          </p:nvPr>
        </p:nvSpPr>
        <p:spPr/>
        <p:txBody>
          <a:bodyPr/>
          <a:lstStyle/>
          <a:p>
            <a:fld id="{535D887F-3CEF-4816-860B-8F7C1C91C56B}" type="slidenum">
              <a:rPr lang="en-GB" smtClean="0"/>
              <a:pPr/>
              <a:t>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this Dutch article, the authors</a:t>
            </a:r>
            <a:r>
              <a:rPr lang="en-GB" baseline="0" dirty="0" smtClean="0"/>
              <a:t> point out that equip </a:t>
            </a:r>
            <a:r>
              <a:rPr lang="en-GB" baseline="0" dirty="0" err="1" smtClean="0"/>
              <a:t>rel</a:t>
            </a:r>
            <a:r>
              <a:rPr lang="en-GB" baseline="0" dirty="0" smtClean="0"/>
              <a:t> </a:t>
            </a:r>
            <a:r>
              <a:rPr lang="en-GB" baseline="0" dirty="0" err="1" smtClean="0"/>
              <a:t>incid</a:t>
            </a:r>
            <a:r>
              <a:rPr lang="en-GB" baseline="0" dirty="0" smtClean="0"/>
              <a:t> were observed in nearly 16% of procedures and  40% of the incidents were related to unavailability of instruments.</a:t>
            </a:r>
            <a:endParaRPr lang="en-GB" dirty="0"/>
          </a:p>
        </p:txBody>
      </p:sp>
      <p:sp>
        <p:nvSpPr>
          <p:cNvPr id="4" name="Slide Number Placeholder 3"/>
          <p:cNvSpPr>
            <a:spLocks noGrp="1"/>
          </p:cNvSpPr>
          <p:nvPr>
            <p:ph type="sldNum" sz="quarter" idx="10"/>
          </p:nvPr>
        </p:nvSpPr>
        <p:spPr/>
        <p:txBody>
          <a:bodyPr/>
          <a:lstStyle/>
          <a:p>
            <a:fld id="{535D887F-3CEF-4816-860B-8F7C1C91C56B}" type="slidenum">
              <a:rPr lang="en-GB" smtClean="0"/>
              <a:pPr/>
              <a:t>11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Because Orthopaedic cases are the most common, I have used examples from that discipline.</a:t>
            </a:r>
            <a:endParaRPr lang="en-GB" dirty="0"/>
          </a:p>
        </p:txBody>
      </p:sp>
      <p:sp>
        <p:nvSpPr>
          <p:cNvPr id="4" name="Slide Number Placeholder 3"/>
          <p:cNvSpPr>
            <a:spLocks noGrp="1"/>
          </p:cNvSpPr>
          <p:nvPr>
            <p:ph type="sldNum" sz="quarter" idx="10"/>
          </p:nvPr>
        </p:nvSpPr>
        <p:spPr/>
        <p:txBody>
          <a:bodyPr/>
          <a:lstStyle/>
          <a:p>
            <a:fld id="{535D887F-3CEF-4816-860B-8F7C1C91C56B}"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BC9DCCAD-3AA0-4FC7-A0A7-64423192D386}"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DCCAD-3AA0-4FC7-A0A7-64423192D38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DCCAD-3AA0-4FC7-A0A7-64423192D38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9DCCAD-3AA0-4FC7-A0A7-64423192D38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BC9DCCAD-3AA0-4FC7-A0A7-64423192D38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DCCAD-3AA0-4FC7-A0A7-64423192D38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9DCCAD-3AA0-4FC7-A0A7-64423192D38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9DCCAD-3AA0-4FC7-A0A7-64423192D38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9DCCAD-3AA0-4FC7-A0A7-64423192D38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DCCAD-3AA0-4FC7-A0A7-64423192D38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55C04E-0A65-41C3-9BBD-8DE390C00F29}" type="datetimeFigureOut">
              <a:rPr lang="en-GB" smtClean="0"/>
              <a:pPr/>
              <a:t>29/05/2019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9DCCAD-3AA0-4FC7-A0A7-64423192D38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0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355C04E-0A65-41C3-9BBD-8DE390C00F29}" type="datetimeFigureOut">
              <a:rPr lang="en-GB" smtClean="0"/>
              <a:pPr/>
              <a:t>29/05/2019</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C9DCCAD-3AA0-4FC7-A0A7-64423192D38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rgery"/>
          <p:cNvPicPr>
            <a:picLocks noChangeAspect="1" noChangeArrowheads="1"/>
          </p:cNvPicPr>
          <p:nvPr/>
        </p:nvPicPr>
        <p:blipFill>
          <a:blip r:embed="rId2" cstate="print"/>
          <a:srcRect/>
          <a:stretch>
            <a:fillRect/>
          </a:stretch>
        </p:blipFill>
        <p:spPr bwMode="auto">
          <a:xfrm>
            <a:off x="1259632" y="0"/>
            <a:ext cx="6624736" cy="6048672"/>
          </a:xfrm>
          <a:prstGeom prst="rect">
            <a:avLst/>
          </a:prstGeom>
          <a:noFill/>
        </p:spPr>
      </p:pic>
      <p:sp>
        <p:nvSpPr>
          <p:cNvPr id="3" name="Rounded Rectangle 2"/>
          <p:cNvSpPr/>
          <p:nvPr/>
        </p:nvSpPr>
        <p:spPr>
          <a:xfrm>
            <a:off x="1691680" y="4437112"/>
            <a:ext cx="5688632" cy="2420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accent1">
                    <a:lumMod val="50000"/>
                  </a:schemeClr>
                </a:solidFill>
                <a:effectLst>
                  <a:outerShdw blurRad="38100" dist="38100" dir="2700000" algn="tl">
                    <a:srgbClr val="000000">
                      <a:alpha val="43137"/>
                    </a:srgbClr>
                  </a:outerShdw>
                </a:effectLst>
              </a:rPr>
              <a:t>SURGICAL LOAN SETS</a:t>
            </a:r>
          </a:p>
          <a:p>
            <a:pPr algn="ctr"/>
            <a:endParaRPr lang="en-GB" b="1" dirty="0" smtClean="0">
              <a:solidFill>
                <a:schemeClr val="accent1">
                  <a:lumMod val="50000"/>
                </a:schemeClr>
              </a:solidFill>
              <a:effectLst>
                <a:outerShdw blurRad="38100" dist="38100" dir="2700000" algn="tl">
                  <a:srgbClr val="000000">
                    <a:alpha val="43137"/>
                  </a:srgbClr>
                </a:outerShdw>
              </a:effectLst>
            </a:endParaRPr>
          </a:p>
          <a:p>
            <a:pPr algn="ctr"/>
            <a:r>
              <a:rPr lang="en-GB" b="1" dirty="0" smtClean="0">
                <a:solidFill>
                  <a:schemeClr val="accent1">
                    <a:lumMod val="50000"/>
                  </a:schemeClr>
                </a:solidFill>
                <a:effectLst>
                  <a:outerShdw blurRad="38100" dist="38100" dir="2700000" algn="tl">
                    <a:srgbClr val="000000">
                      <a:alpha val="43137"/>
                    </a:srgbClr>
                  </a:outerShdw>
                </a:effectLst>
              </a:rPr>
              <a:t>THE LEGAL IMPLICATIONS</a:t>
            </a:r>
          </a:p>
          <a:p>
            <a:pPr algn="ctr"/>
            <a:endParaRPr lang="en-GB" b="1" dirty="0" smtClean="0">
              <a:solidFill>
                <a:schemeClr val="accent1">
                  <a:lumMod val="50000"/>
                </a:schemeClr>
              </a:solidFill>
              <a:effectLst>
                <a:outerShdw blurRad="38100" dist="38100" dir="2700000" algn="tl">
                  <a:srgbClr val="000000">
                    <a:alpha val="43137"/>
                  </a:srgbClr>
                </a:outerShdw>
              </a:effectLst>
            </a:endParaRPr>
          </a:p>
          <a:p>
            <a:pPr algn="ctr"/>
            <a:endParaRPr lang="en-GB" b="1" dirty="0">
              <a:solidFill>
                <a:schemeClr val="accent1">
                  <a:lumMod val="50000"/>
                </a:schemeClr>
              </a:solidFill>
              <a:effectLst>
                <a:outerShdw blurRad="38100" dist="38100" dir="2700000" algn="tl">
                  <a:srgbClr val="000000">
                    <a:alpha val="43137"/>
                  </a:srgbClr>
                </a:outerShdw>
              </a:effectLst>
            </a:endParaRPr>
          </a:p>
          <a:p>
            <a:pPr algn="ctr"/>
            <a:r>
              <a:rPr lang="en-GB" b="1" dirty="0" smtClean="0">
                <a:solidFill>
                  <a:schemeClr val="accent1">
                    <a:lumMod val="50000"/>
                  </a:schemeClr>
                </a:solidFill>
                <a:effectLst>
                  <a:outerShdw blurRad="38100" dist="38100" dir="2700000" algn="tl">
                    <a:srgbClr val="000000">
                      <a:alpha val="43137"/>
                    </a:srgbClr>
                  </a:outerShdw>
                </a:effectLst>
              </a:rPr>
              <a:t>ANDREA HAYWARD 2019</a:t>
            </a:r>
            <a:endParaRPr lang="en-GB" b="1" dirty="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GB" dirty="0"/>
          </a:p>
        </p:txBody>
      </p:sp>
      <p:sp>
        <p:nvSpPr>
          <p:cNvPr id="3" name="Content Placeholder 2"/>
          <p:cNvSpPr>
            <a:spLocks noGrp="1"/>
          </p:cNvSpPr>
          <p:nvPr>
            <p:ph idx="1"/>
          </p:nvPr>
        </p:nvSpPr>
        <p:spPr>
          <a:xfrm>
            <a:off x="395536" y="1052736"/>
            <a:ext cx="8229600" cy="4709160"/>
          </a:xfrm>
        </p:spPr>
        <p:txBody>
          <a:bodyPr>
            <a:normAutofit/>
          </a:bodyPr>
          <a:lstStyle/>
          <a:p>
            <a:pPr algn="just">
              <a:buFont typeface="Wingdings" pitchFamily="2" charset="2"/>
              <a:buChar char="v"/>
            </a:pPr>
            <a:r>
              <a:rPr lang="en-GB" sz="3200" dirty="0" smtClean="0"/>
              <a:t>Because of the cost factor, the preference of surgeons and individualised needs of patients, the use of loan sets continues to increase .</a:t>
            </a:r>
          </a:p>
          <a:p>
            <a:pPr algn="just">
              <a:buFont typeface="Wingdings" pitchFamily="2" charset="2"/>
              <a:buChar char="v"/>
            </a:pPr>
            <a:endParaRPr lang="en-GB" sz="3200" dirty="0" smtClean="0"/>
          </a:p>
          <a:p>
            <a:pPr algn="just">
              <a:buFont typeface="Wingdings" pitchFamily="2" charset="2"/>
              <a:buChar char="v"/>
            </a:pPr>
            <a:r>
              <a:rPr lang="en-GB" sz="3200" dirty="0" smtClean="0"/>
              <a:t>Introducing loan equipment increases the </a:t>
            </a:r>
            <a:r>
              <a:rPr lang="en-GB" sz="3200" u="sng" dirty="0" smtClean="0"/>
              <a:t>risk of equipment related adverse effects </a:t>
            </a:r>
            <a:r>
              <a:rPr lang="en-GB" sz="3200" dirty="0" smtClean="0"/>
              <a:t>possibly resulting in litigation. </a:t>
            </a:r>
            <a:endParaRPr lang="en-GB"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2000" dirty="0"/>
          </a:p>
        </p:txBody>
      </p:sp>
      <p:pic>
        <p:nvPicPr>
          <p:cNvPr id="1028" name="Picture 4"/>
          <p:cNvPicPr>
            <a:picLocks noChangeAspect="1" noChangeArrowheads="1"/>
          </p:cNvPicPr>
          <p:nvPr/>
        </p:nvPicPr>
        <p:blipFill>
          <a:blip r:embed="rId3" cstate="print"/>
          <a:srcRect/>
          <a:stretch>
            <a:fillRect/>
          </a:stretch>
        </p:blipFill>
        <p:spPr bwMode="auto">
          <a:xfrm>
            <a:off x="251520" y="0"/>
            <a:ext cx="8640960" cy="3356992"/>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251520" y="3645024"/>
            <a:ext cx="8640960"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19256" cy="1307232"/>
          </a:xfrm>
        </p:spPr>
        <p:txBody>
          <a:bodyPr anchor="ctr"/>
          <a:lstStyle/>
          <a:p>
            <a:pPr algn="ctr"/>
            <a:r>
              <a:rPr lang="en-GB" sz="3600" dirty="0" smtClean="0">
                <a:solidFill>
                  <a:schemeClr val="accent4"/>
                </a:solidFill>
              </a:rPr>
              <a:t>SURGERY BOOKED:</a:t>
            </a:r>
            <a:endParaRPr lang="en-GB" sz="3600" dirty="0">
              <a:solidFill>
                <a:schemeClr val="accent4"/>
              </a:solidFill>
            </a:endParaRPr>
          </a:p>
        </p:txBody>
      </p:sp>
      <p:sp>
        <p:nvSpPr>
          <p:cNvPr id="3" name="Text Placeholder 2"/>
          <p:cNvSpPr>
            <a:spLocks noGrp="1"/>
          </p:cNvSpPr>
          <p:nvPr>
            <p:ph type="body" idx="1"/>
          </p:nvPr>
        </p:nvSpPr>
        <p:spPr>
          <a:xfrm>
            <a:off x="611560" y="2507786"/>
            <a:ext cx="8075240" cy="1509712"/>
          </a:xfrm>
        </p:spPr>
        <p:txBody>
          <a:bodyPr anchor="ctr">
            <a:normAutofit/>
          </a:bodyPr>
          <a:lstStyle/>
          <a:p>
            <a:pPr algn="ctr"/>
            <a:r>
              <a:rPr lang="en-GB" sz="3600" b="1" dirty="0" smtClean="0"/>
              <a:t>HIP ARTHROSCOPY</a:t>
            </a:r>
            <a:endParaRPr lang="en-GB"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268760"/>
            <a:ext cx="8280920" cy="5328592"/>
          </a:xfrm>
        </p:spPr>
        <p:txBody>
          <a:bodyPr>
            <a:normAutofit fontScale="92500"/>
          </a:bodyPr>
          <a:lstStyle/>
          <a:p>
            <a:pPr algn="just">
              <a:buFont typeface="Wingdings" pitchFamily="2" charset="2"/>
              <a:buChar char="v"/>
            </a:pPr>
            <a:r>
              <a:rPr lang="en-ZA" dirty="0" smtClean="0"/>
              <a:t> </a:t>
            </a:r>
            <a:r>
              <a:rPr lang="en-ZA" sz="3200" b="1" dirty="0" smtClean="0"/>
              <a:t>Loan Sets need to </a:t>
            </a:r>
            <a:r>
              <a:rPr lang="en-ZA" sz="3200" b="1" dirty="0" smtClean="0">
                <a:solidFill>
                  <a:schemeClr val="tx1">
                    <a:lumMod val="85000"/>
                    <a:lumOff val="15000"/>
                  </a:schemeClr>
                </a:solidFill>
              </a:rPr>
              <a:t>comply with a checklist </a:t>
            </a:r>
            <a:r>
              <a:rPr lang="en-ZA" sz="3200" b="1" dirty="0" smtClean="0"/>
              <a:t>ensuring the contents are correct.</a:t>
            </a:r>
          </a:p>
          <a:p>
            <a:pPr algn="just">
              <a:buFont typeface="Wingdings" pitchFamily="2" charset="2"/>
              <a:buChar char="v"/>
            </a:pPr>
            <a:endParaRPr lang="en-ZA" sz="3200" b="1" dirty="0" smtClean="0"/>
          </a:p>
          <a:p>
            <a:pPr algn="just">
              <a:buFont typeface="Wingdings" pitchFamily="2" charset="2"/>
              <a:buChar char="v"/>
            </a:pPr>
            <a:r>
              <a:rPr lang="en-ZA" sz="3200" b="1" dirty="0" smtClean="0"/>
              <a:t>  All </a:t>
            </a:r>
            <a:r>
              <a:rPr lang="en-GB" sz="3200" b="1" dirty="0" smtClean="0"/>
              <a:t>documentation is present </a:t>
            </a:r>
            <a:endParaRPr lang="en-GB" sz="3200" b="1" dirty="0" smtClean="0">
              <a:solidFill>
                <a:schemeClr val="tx1">
                  <a:lumMod val="85000"/>
                  <a:lumOff val="15000"/>
                </a:schemeClr>
              </a:solidFill>
            </a:endParaRPr>
          </a:p>
          <a:p>
            <a:pPr algn="just">
              <a:buFont typeface="Wingdings" pitchFamily="2" charset="2"/>
              <a:buChar char="v"/>
            </a:pPr>
            <a:endParaRPr lang="en-GB" sz="3200" b="1" dirty="0" smtClean="0"/>
          </a:p>
          <a:p>
            <a:pPr algn="just">
              <a:buFont typeface="Wingdings" pitchFamily="2" charset="2"/>
              <a:buChar char="v"/>
            </a:pPr>
            <a:r>
              <a:rPr lang="en-ZA" sz="3200" b="1" dirty="0" smtClean="0">
                <a:solidFill>
                  <a:schemeClr val="tx1">
                    <a:lumMod val="85000"/>
                    <a:lumOff val="15000"/>
                  </a:schemeClr>
                </a:solidFill>
              </a:rPr>
              <a:t>Deliver to the Operating Rooms with the tray list  and sterilization records.</a:t>
            </a:r>
          </a:p>
          <a:p>
            <a:pPr algn="just">
              <a:buFont typeface="Wingdings" pitchFamily="2" charset="2"/>
              <a:buChar char="v"/>
            </a:pPr>
            <a:endParaRPr lang="en-ZA" sz="3200" b="1" dirty="0" smtClean="0"/>
          </a:p>
          <a:p>
            <a:pPr algn="just">
              <a:buFont typeface="Wingdings" pitchFamily="2" charset="2"/>
              <a:buChar char="v"/>
            </a:pPr>
            <a:r>
              <a:rPr lang="en-ZA" sz="3200" b="1" dirty="0" smtClean="0"/>
              <a:t> A loan set should pass through a </a:t>
            </a:r>
            <a:r>
              <a:rPr lang="en-ZA" sz="3200" b="1" dirty="0" smtClean="0">
                <a:solidFill>
                  <a:schemeClr val="tx1">
                    <a:lumMod val="85000"/>
                    <a:lumOff val="15000"/>
                  </a:schemeClr>
                </a:solidFill>
              </a:rPr>
              <a:t>validated decontamination process prior to use .</a:t>
            </a:r>
            <a:endParaRPr lang="en-GB" sz="3200" b="1" dirty="0">
              <a:solidFill>
                <a:schemeClr val="tx1">
                  <a:lumMod val="85000"/>
                  <a:lumOff val="15000"/>
                </a:schemeClr>
              </a:solidFill>
            </a:endParaRPr>
          </a:p>
        </p:txBody>
      </p:sp>
      <p:sp>
        <p:nvSpPr>
          <p:cNvPr id="3" name="Title 2"/>
          <p:cNvSpPr>
            <a:spLocks noGrp="1"/>
          </p:cNvSpPr>
          <p:nvPr>
            <p:ph type="title"/>
          </p:nvPr>
        </p:nvSpPr>
        <p:spPr>
          <a:xfrm>
            <a:off x="251520" y="274638"/>
            <a:ext cx="8640960" cy="994122"/>
          </a:xfrm>
        </p:spPr>
        <p:txBody>
          <a:bodyPr>
            <a:normAutofit fontScale="90000"/>
          </a:bodyPr>
          <a:lstStyle/>
          <a:p>
            <a:r>
              <a:rPr lang="en-GB" sz="2700" dirty="0" smtClean="0"/>
              <a:t/>
            </a:r>
            <a:br>
              <a:rPr lang="en-GB" sz="2700" dirty="0" smtClean="0"/>
            </a:br>
            <a:r>
              <a:rPr lang="en-GB" sz="3600" i="1" dirty="0" smtClean="0">
                <a:solidFill>
                  <a:schemeClr val="accent4"/>
                </a:solidFill>
                <a:effectLst>
                  <a:outerShdw blurRad="38100" dist="38100" dir="2700000" algn="tl">
                    <a:srgbClr val="000000">
                      <a:alpha val="43137"/>
                    </a:srgbClr>
                  </a:outerShdw>
                </a:effectLst>
              </a:rPr>
              <a:t>Before Use </a:t>
            </a:r>
            <a:r>
              <a:rPr lang="en-GB" sz="3600" dirty="0" smtClean="0">
                <a:solidFill>
                  <a:schemeClr val="accent4"/>
                </a:solidFill>
                <a:effectLst>
                  <a:outerShdw blurRad="38100" dist="38100" dir="2700000" algn="tl">
                    <a:srgbClr val="000000">
                      <a:alpha val="43137"/>
                    </a:srgbClr>
                  </a:outerShdw>
                </a:effectLst>
              </a:rPr>
              <a:t>: CSSD Responsibilities</a:t>
            </a:r>
            <a:br>
              <a:rPr lang="en-GB" sz="3600" dirty="0" smtClean="0">
                <a:solidFill>
                  <a:schemeClr val="accent4"/>
                </a:solidFill>
                <a:effectLst>
                  <a:outerShdw blurRad="38100" dist="38100" dir="2700000" algn="tl">
                    <a:srgbClr val="000000">
                      <a:alpha val="43137"/>
                    </a:srgbClr>
                  </a:outerShdw>
                </a:effectLst>
              </a:rPr>
            </a:br>
            <a:endParaRPr lang="en-GB" sz="3600" dirty="0">
              <a:solidFill>
                <a:schemeClr val="accent4"/>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i="1" dirty="0" smtClean="0">
                <a:solidFill>
                  <a:schemeClr val="accent4"/>
                </a:solidFill>
              </a:rPr>
              <a:t>During Use </a:t>
            </a:r>
            <a:r>
              <a:rPr lang="en-GB" dirty="0" smtClean="0">
                <a:solidFill>
                  <a:schemeClr val="accent4"/>
                </a:solidFill>
              </a:rPr>
              <a:t>: </a:t>
            </a:r>
            <a:r>
              <a:rPr lang="en-GB" sz="3600" dirty="0" smtClean="0">
                <a:solidFill>
                  <a:schemeClr val="accent4"/>
                </a:solidFill>
              </a:rPr>
              <a:t>Operating Rooms</a:t>
            </a:r>
            <a:endParaRPr lang="en-GB" sz="3600" dirty="0">
              <a:solidFill>
                <a:schemeClr val="accent4"/>
              </a:solidFill>
            </a:endParaRPr>
          </a:p>
        </p:txBody>
      </p:sp>
      <p:sp>
        <p:nvSpPr>
          <p:cNvPr id="3" name="Content Placeholder 2"/>
          <p:cNvSpPr>
            <a:spLocks noGrp="1"/>
          </p:cNvSpPr>
          <p:nvPr>
            <p:ph idx="1"/>
          </p:nvPr>
        </p:nvSpPr>
        <p:spPr>
          <a:xfrm>
            <a:off x="467544" y="1268760"/>
            <a:ext cx="8229600" cy="5040560"/>
          </a:xfrm>
        </p:spPr>
        <p:txBody>
          <a:bodyPr>
            <a:normAutofit/>
          </a:bodyPr>
          <a:lstStyle/>
          <a:p>
            <a:pPr algn="just">
              <a:lnSpc>
                <a:spcPct val="150000"/>
              </a:lnSpc>
              <a:buFont typeface="Wingdings" pitchFamily="2" charset="2"/>
              <a:buChar char="v"/>
            </a:pPr>
            <a:r>
              <a:rPr lang="en-ZA" sz="3200" b="1" dirty="0" smtClean="0">
                <a:solidFill>
                  <a:schemeClr val="tx1">
                    <a:lumMod val="85000"/>
                    <a:lumOff val="15000"/>
                  </a:schemeClr>
                </a:solidFill>
              </a:rPr>
              <a:t>All instruments should be checked, counted and documented against hospital list OR count by using the loan set tray list .</a:t>
            </a:r>
          </a:p>
          <a:p>
            <a:pPr algn="just">
              <a:lnSpc>
                <a:spcPct val="150000"/>
              </a:lnSpc>
              <a:buNone/>
            </a:pPr>
            <a:r>
              <a:rPr lang="en-ZA" sz="3200" b="1" dirty="0" smtClean="0">
                <a:solidFill>
                  <a:schemeClr val="tx1">
                    <a:lumMod val="85000"/>
                    <a:lumOff val="15000"/>
                  </a:schemeClr>
                </a:solidFill>
              </a:rPr>
              <a:t> </a:t>
            </a:r>
          </a:p>
          <a:p>
            <a:pPr algn="just">
              <a:lnSpc>
                <a:spcPct val="200000"/>
              </a:lnSpc>
              <a:buFont typeface="Wingdings" pitchFamily="2" charset="2"/>
              <a:buChar char="v"/>
            </a:pPr>
            <a:r>
              <a:rPr lang="en-ZA" sz="3200" b="1" dirty="0" smtClean="0">
                <a:solidFill>
                  <a:schemeClr val="tx1">
                    <a:lumMod val="85000"/>
                    <a:lumOff val="15000"/>
                  </a:schemeClr>
                </a:solidFill>
              </a:rPr>
              <a:t>If not complete notify surgeon.</a:t>
            </a:r>
            <a:endParaRPr lang="en-GB" sz="3200"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050" name="Picture 2" descr="C:\Users\Herb\Documents\AFRICA HEALTH 2019\LOAN SETS The legal implications\maxresdefault.jpg"/>
          <p:cNvPicPr>
            <a:picLocks noChangeAspect="1" noChangeArrowheads="1"/>
          </p:cNvPicPr>
          <p:nvPr/>
        </p:nvPicPr>
        <p:blipFill>
          <a:blip r:embed="rId2" cstate="print"/>
          <a:srcRect/>
          <a:stretch>
            <a:fillRect/>
          </a:stretch>
        </p:blipFill>
        <p:spPr bwMode="auto">
          <a:xfrm>
            <a:off x="-1524000" y="0"/>
            <a:ext cx="12192000"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i="1" dirty="0" smtClean="0">
                <a:solidFill>
                  <a:schemeClr val="accent4"/>
                </a:solidFill>
              </a:rPr>
              <a:t>After use </a:t>
            </a:r>
            <a:r>
              <a:rPr lang="en-GB" sz="3200" dirty="0" smtClean="0">
                <a:solidFill>
                  <a:schemeClr val="accent4"/>
                </a:solidFill>
              </a:rPr>
              <a:t>CSSD Responsibilities</a:t>
            </a:r>
            <a:endParaRPr lang="en-GB" sz="3200" dirty="0">
              <a:solidFill>
                <a:schemeClr val="accent4"/>
              </a:solidFill>
            </a:endParaRPr>
          </a:p>
        </p:txBody>
      </p:sp>
      <p:sp>
        <p:nvSpPr>
          <p:cNvPr id="3" name="Content Placeholder 2"/>
          <p:cNvSpPr>
            <a:spLocks noGrp="1"/>
          </p:cNvSpPr>
          <p:nvPr>
            <p:ph idx="1"/>
          </p:nvPr>
        </p:nvSpPr>
        <p:spPr>
          <a:xfrm>
            <a:off x="395536" y="1268760"/>
            <a:ext cx="8352928" cy="5328592"/>
          </a:xfrm>
        </p:spPr>
        <p:txBody>
          <a:bodyPr>
            <a:normAutofit/>
          </a:bodyPr>
          <a:lstStyle/>
          <a:p>
            <a:pPr>
              <a:buFont typeface="Wingdings" pitchFamily="2" charset="2"/>
              <a:buChar char="v"/>
            </a:pPr>
            <a:r>
              <a:rPr lang="en-ZA" sz="3000" b="1" dirty="0" smtClean="0">
                <a:solidFill>
                  <a:schemeClr val="tx1">
                    <a:lumMod val="85000"/>
                    <a:lumOff val="15000"/>
                  </a:schemeClr>
                </a:solidFill>
              </a:rPr>
              <a:t>Package instruments in original containers for return after cleaning and checking.</a:t>
            </a:r>
          </a:p>
          <a:p>
            <a:pPr>
              <a:buFont typeface="Wingdings" pitchFamily="2" charset="2"/>
              <a:buChar char="v"/>
            </a:pPr>
            <a:r>
              <a:rPr lang="en-ZA" sz="3000" b="1" dirty="0" smtClean="0">
                <a:solidFill>
                  <a:schemeClr val="tx1">
                    <a:lumMod val="85000"/>
                    <a:lumOff val="15000"/>
                  </a:schemeClr>
                </a:solidFill>
              </a:rPr>
              <a:t>Notify the company when loan sets are ready for collection</a:t>
            </a:r>
          </a:p>
          <a:p>
            <a:pPr>
              <a:buFont typeface="Wingdings" pitchFamily="2" charset="2"/>
              <a:buChar char="v"/>
            </a:pPr>
            <a:r>
              <a:rPr lang="en-GB" sz="3000" b="1" dirty="0" smtClean="0">
                <a:solidFill>
                  <a:schemeClr val="tx1">
                    <a:lumMod val="85000"/>
                    <a:lumOff val="15000"/>
                  </a:schemeClr>
                </a:solidFill>
              </a:rPr>
              <a:t>Name of person collecting</a:t>
            </a:r>
          </a:p>
          <a:p>
            <a:pPr>
              <a:buFont typeface="Wingdings" pitchFamily="2" charset="2"/>
              <a:buChar char="v"/>
            </a:pPr>
            <a:r>
              <a:rPr lang="en-ZA" sz="3000" b="1" dirty="0" smtClean="0">
                <a:solidFill>
                  <a:schemeClr val="tx1">
                    <a:lumMod val="85000"/>
                    <a:lumOff val="15000"/>
                  </a:schemeClr>
                </a:solidFill>
              </a:rPr>
              <a:t>Name of CSSD personnel handing over the loan set.</a:t>
            </a:r>
          </a:p>
          <a:p>
            <a:pPr>
              <a:buFont typeface="Wingdings" pitchFamily="2" charset="2"/>
              <a:buChar char="v"/>
            </a:pPr>
            <a:r>
              <a:rPr lang="en-GB" sz="3000" b="1" dirty="0" smtClean="0">
                <a:solidFill>
                  <a:schemeClr val="tx1">
                    <a:lumMod val="85000"/>
                    <a:lumOff val="15000"/>
                  </a:schemeClr>
                </a:solidFill>
              </a:rPr>
              <a:t>Date and time of collection</a:t>
            </a:r>
          </a:p>
          <a:p>
            <a:pPr>
              <a:buFont typeface="Wingdings" pitchFamily="2" charset="2"/>
              <a:buChar char="v"/>
            </a:pPr>
            <a:r>
              <a:rPr lang="en-ZA" sz="3000" b="1" dirty="0" smtClean="0">
                <a:solidFill>
                  <a:schemeClr val="tx1">
                    <a:lumMod val="85000"/>
                    <a:lumOff val="15000"/>
                  </a:schemeClr>
                </a:solidFill>
              </a:rPr>
              <a:t>Wipe loan set from the board/book.</a:t>
            </a:r>
            <a:endParaRPr lang="en-GB" sz="3000" b="1"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duotone>
              <a:schemeClr val="bg2">
                <a:shade val="3000"/>
                <a:satMod val="110000"/>
              </a:schemeClr>
              <a:schemeClr val="bg2">
                <a:tint val="60000"/>
                <a:satMod val="425000"/>
              </a:schemeClr>
            </a:duotone>
            <a:lum bright="12000"/>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lstStyle/>
          <a:p>
            <a:r>
              <a:rPr lang="en-GB" dirty="0" smtClean="0">
                <a:solidFill>
                  <a:schemeClr val="accent4"/>
                </a:solidFill>
              </a:rPr>
              <a:t>RESPONSIBILITIES</a:t>
            </a:r>
            <a:endParaRPr lang="en-GB" dirty="0">
              <a:solidFill>
                <a:schemeClr val="accent4"/>
              </a:solidFill>
            </a:endParaRPr>
          </a:p>
        </p:txBody>
      </p:sp>
      <p:cxnSp>
        <p:nvCxnSpPr>
          <p:cNvPr id="5" name="Straight Connector 4"/>
          <p:cNvCxnSpPr/>
          <p:nvPr/>
        </p:nvCxnSpPr>
        <p:spPr>
          <a:xfrm flipV="1">
            <a:off x="2699792" y="2204864"/>
            <a:ext cx="864096" cy="136815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539552" y="1124744"/>
          <a:ext cx="8064896"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Connector 8"/>
          <p:cNvCxnSpPr/>
          <p:nvPr/>
        </p:nvCxnSpPr>
        <p:spPr>
          <a:xfrm flipV="1">
            <a:off x="5652120" y="1628800"/>
            <a:ext cx="1008112" cy="64807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rmAutofit/>
          </a:bodyPr>
          <a:lstStyle/>
          <a:p>
            <a:r>
              <a:rPr lang="en-GB" dirty="0" smtClean="0">
                <a:solidFill>
                  <a:schemeClr val="accent4"/>
                </a:solidFill>
              </a:rPr>
              <a:t>ROLE PLAYERS IN MEDICAL LITIGATION</a:t>
            </a:r>
            <a:endParaRPr lang="en-GB" dirty="0"/>
          </a:p>
        </p:txBody>
      </p:sp>
      <p:sp>
        <p:nvSpPr>
          <p:cNvPr id="3" name="Content Placeholder 2"/>
          <p:cNvSpPr>
            <a:spLocks noGrp="1"/>
          </p:cNvSpPr>
          <p:nvPr>
            <p:ph idx="1"/>
          </p:nvPr>
        </p:nvSpPr>
        <p:spPr/>
        <p:txBody>
          <a:bodyPr/>
          <a:lstStyle/>
          <a:p>
            <a:pPr>
              <a:buFont typeface="Wingdings" pitchFamily="2" charset="2"/>
              <a:buChar char="v"/>
            </a:pPr>
            <a:r>
              <a:rPr lang="en-GB" b="1" dirty="0" smtClean="0"/>
              <a:t>AVOCATE		High Court</a:t>
            </a:r>
          </a:p>
          <a:p>
            <a:pPr>
              <a:buFont typeface="Wingdings" pitchFamily="2" charset="2"/>
              <a:buChar char="v"/>
            </a:pPr>
            <a:r>
              <a:rPr lang="en-GB" b="1" dirty="0" smtClean="0"/>
              <a:t>ATTORNEYS</a:t>
            </a:r>
          </a:p>
          <a:p>
            <a:pPr>
              <a:buFont typeface="Wingdings" pitchFamily="2" charset="2"/>
              <a:buChar char="v"/>
            </a:pPr>
            <a:r>
              <a:rPr lang="en-GB" b="1" dirty="0" smtClean="0"/>
              <a:t>EXPERTS		Surgeons</a:t>
            </a:r>
          </a:p>
          <a:p>
            <a:pPr lvl="6">
              <a:buNone/>
            </a:pPr>
            <a:r>
              <a:rPr lang="en-GB" b="1" dirty="0" smtClean="0"/>
              <a:t>			</a:t>
            </a:r>
            <a:r>
              <a:rPr lang="en-GB" sz="2800" b="1" dirty="0" smtClean="0"/>
              <a:t>Nurse</a:t>
            </a:r>
          </a:p>
          <a:p>
            <a:pPr lvl="6">
              <a:buNone/>
            </a:pPr>
            <a:r>
              <a:rPr lang="en-GB" sz="2800" b="1" dirty="0" smtClean="0"/>
              <a:t>			Commercial Supplier</a:t>
            </a:r>
          </a:p>
          <a:p>
            <a:pPr lvl="6">
              <a:buNone/>
            </a:pPr>
            <a:r>
              <a:rPr lang="en-GB" sz="2800" b="1" dirty="0" smtClean="0"/>
              <a:t>			Physiotherapist</a:t>
            </a:r>
          </a:p>
          <a:p>
            <a:pPr lvl="6">
              <a:buNone/>
            </a:pPr>
            <a:r>
              <a:rPr lang="en-GB" sz="2800" b="1" dirty="0" smtClean="0"/>
              <a:t>			Occupational therapist</a:t>
            </a:r>
          </a:p>
          <a:p>
            <a:pPr lvl="6">
              <a:buNone/>
            </a:pPr>
            <a:r>
              <a:rPr lang="en-GB" sz="2800" b="1" dirty="0" smtClean="0"/>
              <a:t>			Actuaries	</a:t>
            </a:r>
          </a:p>
          <a:p>
            <a:pPr lvl="6">
              <a:buNone/>
            </a:pPr>
            <a:endParaRPr lang="en-GB" b="1" dirty="0" smtClean="0"/>
          </a:p>
          <a:p>
            <a:endParaRPr lang="en-GB"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50706"/>
          </a:xfrm>
        </p:spPr>
        <p:txBody>
          <a:bodyPr>
            <a:normAutofit/>
          </a:bodyPr>
          <a:lstStyle/>
          <a:p>
            <a:r>
              <a:rPr lang="en-GB" dirty="0" smtClean="0">
                <a:solidFill>
                  <a:schemeClr val="accent4"/>
                </a:solidFill>
              </a:rPr>
              <a:t>ROLE PLAYERS IN MEDICAL LITIGATION</a:t>
            </a:r>
            <a:r>
              <a:rPr lang="en-GB" dirty="0" smtClean="0"/>
              <a:t/>
            </a:r>
            <a:br>
              <a:rPr lang="en-GB" dirty="0" smtClean="0"/>
            </a:br>
            <a:r>
              <a:rPr lang="en-GB" dirty="0" smtClean="0"/>
              <a:t/>
            </a:r>
            <a:br>
              <a:rPr lang="en-GB" dirty="0" smtClean="0"/>
            </a:br>
            <a:r>
              <a:rPr lang="en-GB" dirty="0" smtClean="0">
                <a:effectLst/>
              </a:rPr>
              <a:t> </a:t>
            </a:r>
            <a:r>
              <a:rPr lang="en-GB" sz="3600" dirty="0" smtClean="0">
                <a:solidFill>
                  <a:schemeClr val="tx1"/>
                </a:solidFill>
                <a:effectLst/>
              </a:rPr>
              <a:t>Plaintiff	Patient (or family)</a:t>
            </a:r>
            <a:br>
              <a:rPr lang="en-GB" sz="3600" dirty="0" smtClean="0">
                <a:solidFill>
                  <a:schemeClr val="tx1"/>
                </a:solidFill>
                <a:effectLst/>
              </a:rPr>
            </a:br>
            <a:r>
              <a:rPr lang="en-GB" sz="3600" dirty="0" smtClean="0">
                <a:solidFill>
                  <a:schemeClr val="tx1"/>
                </a:solidFill>
                <a:effectLst/>
              </a:rPr>
              <a:t/>
            </a:r>
            <a:br>
              <a:rPr lang="en-GB" sz="3600" dirty="0" smtClean="0">
                <a:solidFill>
                  <a:schemeClr val="tx1"/>
                </a:solidFill>
                <a:effectLst/>
              </a:rPr>
            </a:br>
            <a:r>
              <a:rPr lang="en-GB" sz="3600" dirty="0" smtClean="0">
                <a:solidFill>
                  <a:schemeClr val="tx1"/>
                </a:solidFill>
                <a:effectLst/>
              </a:rPr>
              <a:t> </a:t>
            </a:r>
            <a:r>
              <a:rPr lang="en-GB" sz="3600" u="sng" dirty="0" smtClean="0">
                <a:solidFill>
                  <a:srgbClr val="CC0000"/>
                </a:solidFill>
                <a:effectLst/>
              </a:rPr>
              <a:t>Defendant 1               Doctor</a:t>
            </a:r>
            <a:br>
              <a:rPr lang="en-GB" sz="3600" u="sng" dirty="0" smtClean="0">
                <a:solidFill>
                  <a:srgbClr val="CC0000"/>
                </a:solidFill>
                <a:effectLst/>
              </a:rPr>
            </a:br>
            <a:r>
              <a:rPr lang="en-GB" sz="3600" u="sng" dirty="0" smtClean="0">
                <a:solidFill>
                  <a:srgbClr val="CC0000"/>
                </a:solidFill>
                <a:effectLst/>
              </a:rPr>
              <a:t/>
            </a:r>
            <a:br>
              <a:rPr lang="en-GB" sz="3600" u="sng" dirty="0" smtClean="0">
                <a:solidFill>
                  <a:srgbClr val="CC0000"/>
                </a:solidFill>
                <a:effectLst/>
              </a:rPr>
            </a:br>
            <a:r>
              <a:rPr lang="en-GB" sz="3600" dirty="0" smtClean="0">
                <a:solidFill>
                  <a:schemeClr val="tx1"/>
                </a:solidFill>
                <a:effectLst/>
              </a:rPr>
              <a:t>Defendant 2	       Hospital</a:t>
            </a:r>
            <a:endParaRPr lang="en-GB" sz="3600" dirty="0">
              <a:solidFill>
                <a:schemeClr val="tx1"/>
              </a:solidFill>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solidFill>
              </a:rPr>
              <a:t>GOOD MORNING</a:t>
            </a:r>
            <a:endParaRPr lang="en-GB" dirty="0">
              <a:solidFill>
                <a:schemeClr val="accent4"/>
              </a:solidFill>
            </a:endParaRPr>
          </a:p>
        </p:txBody>
      </p:sp>
      <p:pic>
        <p:nvPicPr>
          <p:cNvPr id="2050" name="Picture 2" descr="C:\Users\Herb\AppData\Local\Microsoft\Windows\Temporary Internet Files\Content.IE5\0ZRI5BO1\puzzel samenwerken[1].jpg"/>
          <p:cNvPicPr>
            <a:picLocks noGrp="1" noChangeAspect="1" noChangeArrowheads="1"/>
          </p:cNvPicPr>
          <p:nvPr>
            <p:ph idx="1"/>
          </p:nvPr>
        </p:nvPicPr>
        <p:blipFill>
          <a:blip r:embed="rId2" cstate="print"/>
          <a:srcRect/>
          <a:stretch>
            <a:fillRect/>
          </a:stretch>
        </p:blipFill>
        <p:spPr bwMode="auto">
          <a:xfrm>
            <a:off x="1907704" y="1628800"/>
            <a:ext cx="5090567" cy="4708525"/>
          </a:xfrm>
          <a:prstGeom prst="rect">
            <a:avLst/>
          </a:prstGeom>
          <a:solidFill>
            <a:schemeClr val="accent1">
              <a:lumMod val="20000"/>
              <a:lumOff val="80000"/>
            </a:schemeClr>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solidFill>
              </a:rPr>
              <a:t>LITIGATION </a:t>
            </a:r>
            <a:endParaRPr lang="en-GB" dirty="0">
              <a:solidFill>
                <a:schemeClr val="accent4"/>
              </a:solidFill>
            </a:endParaRPr>
          </a:p>
        </p:txBody>
      </p:sp>
      <p:sp>
        <p:nvSpPr>
          <p:cNvPr id="3" name="Content Placeholder 2"/>
          <p:cNvSpPr>
            <a:spLocks noGrp="1"/>
          </p:cNvSpPr>
          <p:nvPr>
            <p:ph idx="1"/>
          </p:nvPr>
        </p:nvSpPr>
        <p:spPr>
          <a:xfrm>
            <a:off x="467544" y="1196752"/>
            <a:ext cx="8229600" cy="5472608"/>
          </a:xfrm>
        </p:spPr>
        <p:txBody>
          <a:bodyPr>
            <a:normAutofit lnSpcReduction="10000"/>
          </a:bodyPr>
          <a:lstStyle/>
          <a:p>
            <a:pPr algn="just">
              <a:buFont typeface="Wingdings" pitchFamily="2" charset="2"/>
              <a:buChar char="v"/>
            </a:pPr>
            <a:r>
              <a:rPr lang="en-GB" dirty="0" smtClean="0"/>
              <a:t>Ms </a:t>
            </a:r>
            <a:r>
              <a:rPr lang="en-GB" dirty="0" err="1" smtClean="0"/>
              <a:t>Allfal</a:t>
            </a:r>
            <a:r>
              <a:rPr lang="en-GB" dirty="0" smtClean="0"/>
              <a:t> Down works at a supermarket. </a:t>
            </a:r>
          </a:p>
          <a:p>
            <a:pPr algn="just">
              <a:buNone/>
            </a:pPr>
            <a:r>
              <a:rPr lang="en-GB" dirty="0" smtClean="0"/>
              <a:t>	Whilst stocking the shelves after the shop has closed, she falls and injures her ankle. </a:t>
            </a:r>
          </a:p>
          <a:p>
            <a:pPr algn="just">
              <a:buNone/>
            </a:pPr>
            <a:endParaRPr lang="en-GB" dirty="0" smtClean="0"/>
          </a:p>
          <a:p>
            <a:pPr algn="just">
              <a:buFont typeface="Wingdings" pitchFamily="2" charset="2"/>
              <a:buChar char="v"/>
            </a:pPr>
            <a:r>
              <a:rPr lang="en-GB" dirty="0" smtClean="0"/>
              <a:t>On the way home she visits the emergency rooms at the local hospital where she is seen by a doctor who straps her foot and sends her home with </a:t>
            </a:r>
            <a:r>
              <a:rPr lang="en-GB" dirty="0" err="1" smtClean="0"/>
              <a:t>Panado</a:t>
            </a:r>
            <a:r>
              <a:rPr lang="en-GB" dirty="0" smtClean="0"/>
              <a:t> for pain.</a:t>
            </a:r>
          </a:p>
          <a:p>
            <a:pPr algn="just">
              <a:buFont typeface="Wingdings" pitchFamily="2" charset="2"/>
              <a:buChar char="v"/>
            </a:pPr>
            <a:endParaRPr lang="en-GB" dirty="0" smtClean="0"/>
          </a:p>
          <a:p>
            <a:pPr algn="just">
              <a:buFont typeface="Wingdings" pitchFamily="2" charset="2"/>
              <a:buChar char="v"/>
            </a:pPr>
            <a:r>
              <a:rPr lang="en-GB" dirty="0" smtClean="0"/>
              <a:t>The next day, 25/5/16, the pain worsens. She returns to the hospital and is seen by Dr W </a:t>
            </a:r>
            <a:r>
              <a:rPr lang="en-GB" dirty="0" err="1" smtClean="0"/>
              <a:t>Dunitt</a:t>
            </a:r>
            <a:r>
              <a:rPr lang="en-GB" dirty="0" smtClean="0"/>
              <a:t>, an orthopaedic surgeon.</a:t>
            </a:r>
          </a:p>
          <a:p>
            <a:pPr>
              <a:buFont typeface="Wingdings" pitchFamily="2" charset="2"/>
              <a:buChar char="v"/>
            </a:pP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3" name="Content Placeholder 2"/>
          <p:cNvSpPr>
            <a:spLocks noGrp="1"/>
          </p:cNvSpPr>
          <p:nvPr>
            <p:ph idx="1"/>
          </p:nvPr>
        </p:nvSpPr>
        <p:spPr>
          <a:xfrm>
            <a:off x="467544" y="764704"/>
            <a:ext cx="8229600" cy="5400600"/>
          </a:xfrm>
        </p:spPr>
        <p:txBody>
          <a:bodyPr>
            <a:normAutofit lnSpcReduction="10000"/>
          </a:bodyPr>
          <a:lstStyle/>
          <a:p>
            <a:pPr algn="just">
              <a:buFont typeface="Wingdings" pitchFamily="2" charset="2"/>
              <a:buChar char="v"/>
            </a:pPr>
            <a:r>
              <a:rPr lang="en-GB" dirty="0" smtClean="0"/>
              <a:t>Dr </a:t>
            </a:r>
            <a:r>
              <a:rPr lang="en-GB" dirty="0" err="1" smtClean="0"/>
              <a:t>Dunitt</a:t>
            </a:r>
            <a:r>
              <a:rPr lang="en-GB" dirty="0" smtClean="0"/>
              <a:t> will admit Ms Down for an ankle arthroscopy and tells her about  the surgical procedure that he will carry out. </a:t>
            </a:r>
          </a:p>
          <a:p>
            <a:pPr algn="just">
              <a:buFont typeface="Wingdings" pitchFamily="2" charset="2"/>
              <a:buChar char="v"/>
            </a:pPr>
            <a:endParaRPr lang="en-GB" dirty="0" smtClean="0"/>
          </a:p>
          <a:p>
            <a:pPr algn="just">
              <a:buFont typeface="Wingdings" pitchFamily="2" charset="2"/>
              <a:buChar char="v"/>
            </a:pPr>
            <a:r>
              <a:rPr lang="en-GB" dirty="0" smtClean="0"/>
              <a:t>She arrives at 06:30 on 26/5/2016 as instructed.</a:t>
            </a:r>
          </a:p>
          <a:p>
            <a:pPr algn="just">
              <a:buFont typeface="Wingdings" pitchFamily="2" charset="2"/>
              <a:buChar char="v"/>
            </a:pPr>
            <a:endParaRPr lang="en-GB" dirty="0" smtClean="0"/>
          </a:p>
          <a:p>
            <a:pPr algn="just">
              <a:buFont typeface="Wingdings" pitchFamily="2" charset="2"/>
              <a:buChar char="v"/>
            </a:pPr>
            <a:r>
              <a:rPr lang="en-GB" dirty="0" smtClean="0"/>
              <a:t>She went to theatre at about 10:00.</a:t>
            </a:r>
          </a:p>
          <a:p>
            <a:pPr algn="just">
              <a:buFont typeface="Wingdings" pitchFamily="2" charset="2"/>
              <a:buChar char="v"/>
            </a:pPr>
            <a:endParaRPr lang="en-GB" dirty="0" smtClean="0"/>
          </a:p>
          <a:p>
            <a:pPr algn="just">
              <a:buFont typeface="Wingdings" pitchFamily="2" charset="2"/>
              <a:buChar char="v"/>
            </a:pPr>
            <a:r>
              <a:rPr lang="en-GB" dirty="0" smtClean="0"/>
              <a:t>When Dr </a:t>
            </a:r>
            <a:r>
              <a:rPr lang="en-GB" dirty="0" err="1" smtClean="0"/>
              <a:t>Dunitt</a:t>
            </a:r>
            <a:r>
              <a:rPr lang="en-GB" dirty="0" smtClean="0"/>
              <a:t> does his post surgery rounds he tells Ms Down that the procedure  has been successful and he will return later to discharge her.</a:t>
            </a:r>
          </a:p>
          <a:p>
            <a:endParaRPr lang="en-GB" dirty="0"/>
          </a:p>
        </p:txBody>
      </p:sp>
      <p:sp>
        <p:nvSpPr>
          <p:cNvPr id="4" name="Freeform 3"/>
          <p:cNvSpPr/>
          <p:nvPr/>
        </p:nvSpPr>
        <p:spPr>
          <a:xfrm>
            <a:off x="9909932" y="4351105"/>
            <a:ext cx="926764" cy="562089"/>
          </a:xfrm>
          <a:custGeom>
            <a:avLst/>
            <a:gdLst>
              <a:gd name="connsiteX0" fmla="*/ 80229 w 80229"/>
              <a:gd name="connsiteY0" fmla="*/ 562089 h 562089"/>
              <a:gd name="connsiteX1" fmla="*/ 66581 w 80229"/>
              <a:gd name="connsiteY1" fmla="*/ 507498 h 562089"/>
              <a:gd name="connsiteX2" fmla="*/ 52934 w 80229"/>
              <a:gd name="connsiteY2" fmla="*/ 439259 h 562089"/>
              <a:gd name="connsiteX3" fmla="*/ 39286 w 80229"/>
              <a:gd name="connsiteY3" fmla="*/ 398316 h 562089"/>
              <a:gd name="connsiteX4" fmla="*/ 39286 w 80229"/>
              <a:gd name="connsiteY4" fmla="*/ 16179 h 562089"/>
              <a:gd name="connsiteX5" fmla="*/ 66581 w 80229"/>
              <a:gd name="connsiteY5" fmla="*/ 57122 h 562089"/>
              <a:gd name="connsiteX6" fmla="*/ 66581 w 80229"/>
              <a:gd name="connsiteY6" fmla="*/ 439259 h 5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229" h="562089">
                <a:moveTo>
                  <a:pt x="80229" y="562089"/>
                </a:moveTo>
                <a:cubicBezTo>
                  <a:pt x="75680" y="543892"/>
                  <a:pt x="70650" y="525808"/>
                  <a:pt x="66581" y="507498"/>
                </a:cubicBezTo>
                <a:cubicBezTo>
                  <a:pt x="61549" y="484854"/>
                  <a:pt x="58560" y="461763"/>
                  <a:pt x="52934" y="439259"/>
                </a:cubicBezTo>
                <a:cubicBezTo>
                  <a:pt x="49445" y="425303"/>
                  <a:pt x="43835" y="411964"/>
                  <a:pt x="39286" y="398316"/>
                </a:cubicBezTo>
                <a:cubicBezTo>
                  <a:pt x="18002" y="249331"/>
                  <a:pt x="6595" y="212326"/>
                  <a:pt x="39286" y="16179"/>
                </a:cubicBezTo>
                <a:cubicBezTo>
                  <a:pt x="41983" y="0"/>
                  <a:pt x="57483" y="43474"/>
                  <a:pt x="66581" y="57122"/>
                </a:cubicBezTo>
                <a:cubicBezTo>
                  <a:pt x="52543" y="422129"/>
                  <a:pt x="0" y="306092"/>
                  <a:pt x="66581" y="43925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9828584" y="3356992"/>
            <a:ext cx="571834" cy="527225"/>
          </a:xfrm>
          <a:custGeom>
            <a:avLst/>
            <a:gdLst>
              <a:gd name="connsiteX0" fmla="*/ 213117 w 855386"/>
              <a:gd name="connsiteY0" fmla="*/ 518615 h 955343"/>
              <a:gd name="connsiteX1" fmla="*/ 172174 w 855386"/>
              <a:gd name="connsiteY1" fmla="*/ 477672 h 955343"/>
              <a:gd name="connsiteX2" fmla="*/ 158526 w 855386"/>
              <a:gd name="connsiteY2" fmla="*/ 436728 h 955343"/>
              <a:gd name="connsiteX3" fmla="*/ 103935 w 855386"/>
              <a:gd name="connsiteY3" fmla="*/ 286603 h 955343"/>
              <a:gd name="connsiteX4" fmla="*/ 90287 w 855386"/>
              <a:gd name="connsiteY4" fmla="*/ 245660 h 955343"/>
              <a:gd name="connsiteX5" fmla="*/ 76640 w 855386"/>
              <a:gd name="connsiteY5" fmla="*/ 204716 h 955343"/>
              <a:gd name="connsiteX6" fmla="*/ 103935 w 855386"/>
              <a:gd name="connsiteY6" fmla="*/ 0 h 955343"/>
              <a:gd name="connsiteX7" fmla="*/ 185822 w 855386"/>
              <a:gd name="connsiteY7" fmla="*/ 13648 h 955343"/>
              <a:gd name="connsiteX8" fmla="*/ 158526 w 855386"/>
              <a:gd name="connsiteY8" fmla="*/ 204716 h 955343"/>
              <a:gd name="connsiteX9" fmla="*/ 131231 w 855386"/>
              <a:gd name="connsiteY9" fmla="*/ 286603 h 955343"/>
              <a:gd name="connsiteX10" fmla="*/ 117583 w 855386"/>
              <a:gd name="connsiteY10" fmla="*/ 327546 h 955343"/>
              <a:gd name="connsiteX11" fmla="*/ 144878 w 855386"/>
              <a:gd name="connsiteY11" fmla="*/ 368489 h 955343"/>
              <a:gd name="connsiteX12" fmla="*/ 254061 w 855386"/>
              <a:gd name="connsiteY12" fmla="*/ 491319 h 955343"/>
              <a:gd name="connsiteX13" fmla="*/ 267708 w 855386"/>
              <a:gd name="connsiteY13" fmla="*/ 532263 h 955343"/>
              <a:gd name="connsiteX14" fmla="*/ 295004 w 855386"/>
              <a:gd name="connsiteY14" fmla="*/ 491319 h 955343"/>
              <a:gd name="connsiteX15" fmla="*/ 226765 w 855386"/>
              <a:gd name="connsiteY15" fmla="*/ 382137 h 955343"/>
              <a:gd name="connsiteX16" fmla="*/ 281356 w 855386"/>
              <a:gd name="connsiteY16" fmla="*/ 395785 h 955343"/>
              <a:gd name="connsiteX17" fmla="*/ 335947 w 855386"/>
              <a:gd name="connsiteY17" fmla="*/ 409433 h 955343"/>
              <a:gd name="connsiteX18" fmla="*/ 363243 w 855386"/>
              <a:gd name="connsiteY18" fmla="*/ 682388 h 955343"/>
              <a:gd name="connsiteX19" fmla="*/ 376890 w 855386"/>
              <a:gd name="connsiteY19" fmla="*/ 736979 h 955343"/>
              <a:gd name="connsiteX20" fmla="*/ 335947 w 855386"/>
              <a:gd name="connsiteY20" fmla="*/ 696036 h 955343"/>
              <a:gd name="connsiteX21" fmla="*/ 308652 w 855386"/>
              <a:gd name="connsiteY21" fmla="*/ 655092 h 955343"/>
              <a:gd name="connsiteX22" fmla="*/ 240413 w 855386"/>
              <a:gd name="connsiteY22" fmla="*/ 545910 h 955343"/>
              <a:gd name="connsiteX23" fmla="*/ 240413 w 855386"/>
              <a:gd name="connsiteY23" fmla="*/ 341194 h 955343"/>
              <a:gd name="connsiteX24" fmla="*/ 254061 w 855386"/>
              <a:gd name="connsiteY24" fmla="*/ 300251 h 955343"/>
              <a:gd name="connsiteX25" fmla="*/ 295004 w 855386"/>
              <a:gd name="connsiteY25" fmla="*/ 286603 h 955343"/>
              <a:gd name="connsiteX26" fmla="*/ 376890 w 855386"/>
              <a:gd name="connsiteY26" fmla="*/ 313898 h 955343"/>
              <a:gd name="connsiteX27" fmla="*/ 390538 w 855386"/>
              <a:gd name="connsiteY27" fmla="*/ 354842 h 955343"/>
              <a:gd name="connsiteX28" fmla="*/ 335947 w 855386"/>
              <a:gd name="connsiteY28" fmla="*/ 464024 h 955343"/>
              <a:gd name="connsiteX29" fmla="*/ 431481 w 855386"/>
              <a:gd name="connsiteY29" fmla="*/ 477672 h 955343"/>
              <a:gd name="connsiteX30" fmla="*/ 499720 w 855386"/>
              <a:gd name="connsiteY30" fmla="*/ 600501 h 955343"/>
              <a:gd name="connsiteX31" fmla="*/ 486072 w 855386"/>
              <a:gd name="connsiteY31" fmla="*/ 559558 h 955343"/>
              <a:gd name="connsiteX32" fmla="*/ 472425 w 855386"/>
              <a:gd name="connsiteY32" fmla="*/ 518615 h 955343"/>
              <a:gd name="connsiteX33" fmla="*/ 458777 w 855386"/>
              <a:gd name="connsiteY33" fmla="*/ 477672 h 955343"/>
              <a:gd name="connsiteX34" fmla="*/ 445129 w 855386"/>
              <a:gd name="connsiteY34" fmla="*/ 368489 h 955343"/>
              <a:gd name="connsiteX35" fmla="*/ 486072 w 855386"/>
              <a:gd name="connsiteY35" fmla="*/ 354842 h 955343"/>
              <a:gd name="connsiteX36" fmla="*/ 581607 w 855386"/>
              <a:gd name="connsiteY36" fmla="*/ 368489 h 955343"/>
              <a:gd name="connsiteX37" fmla="*/ 554311 w 855386"/>
              <a:gd name="connsiteY37" fmla="*/ 477672 h 955343"/>
              <a:gd name="connsiteX38" fmla="*/ 513368 w 855386"/>
              <a:gd name="connsiteY38" fmla="*/ 504967 h 955343"/>
              <a:gd name="connsiteX39" fmla="*/ 595255 w 855386"/>
              <a:gd name="connsiteY39" fmla="*/ 491319 h 955343"/>
              <a:gd name="connsiteX40" fmla="*/ 636198 w 855386"/>
              <a:gd name="connsiteY40" fmla="*/ 464024 h 955343"/>
              <a:gd name="connsiteX41" fmla="*/ 636198 w 855386"/>
              <a:gd name="connsiteY41" fmla="*/ 464024 h 955343"/>
              <a:gd name="connsiteX42" fmla="*/ 677141 w 855386"/>
              <a:gd name="connsiteY42" fmla="*/ 477672 h 955343"/>
              <a:gd name="connsiteX43" fmla="*/ 731732 w 855386"/>
              <a:gd name="connsiteY43" fmla="*/ 313898 h 955343"/>
              <a:gd name="connsiteX44" fmla="*/ 745380 w 855386"/>
              <a:gd name="connsiteY44" fmla="*/ 382137 h 955343"/>
              <a:gd name="connsiteX45" fmla="*/ 772675 w 855386"/>
              <a:gd name="connsiteY45" fmla="*/ 436728 h 955343"/>
              <a:gd name="connsiteX46" fmla="*/ 786323 w 855386"/>
              <a:gd name="connsiteY46" fmla="*/ 491319 h 955343"/>
              <a:gd name="connsiteX47" fmla="*/ 799971 w 855386"/>
              <a:gd name="connsiteY47" fmla="*/ 532263 h 955343"/>
              <a:gd name="connsiteX48" fmla="*/ 813619 w 855386"/>
              <a:gd name="connsiteY48" fmla="*/ 655092 h 955343"/>
              <a:gd name="connsiteX49" fmla="*/ 827267 w 855386"/>
              <a:gd name="connsiteY49" fmla="*/ 709684 h 955343"/>
              <a:gd name="connsiteX50" fmla="*/ 840914 w 855386"/>
              <a:gd name="connsiteY50" fmla="*/ 777922 h 955343"/>
              <a:gd name="connsiteX51" fmla="*/ 854562 w 855386"/>
              <a:gd name="connsiteY51" fmla="*/ 955343 h 95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55386" h="955343">
                <a:moveTo>
                  <a:pt x="213117" y="518615"/>
                </a:moveTo>
                <a:cubicBezTo>
                  <a:pt x="199469" y="504967"/>
                  <a:pt x="182880" y="493731"/>
                  <a:pt x="172174" y="477672"/>
                </a:cubicBezTo>
                <a:cubicBezTo>
                  <a:pt x="164194" y="465702"/>
                  <a:pt x="163577" y="450198"/>
                  <a:pt x="158526" y="436728"/>
                </a:cubicBezTo>
                <a:cubicBezTo>
                  <a:pt x="101551" y="284791"/>
                  <a:pt x="161287" y="458654"/>
                  <a:pt x="103935" y="286603"/>
                </a:cubicBezTo>
                <a:lnTo>
                  <a:pt x="90287" y="245660"/>
                </a:lnTo>
                <a:lnTo>
                  <a:pt x="76640" y="204716"/>
                </a:lnTo>
                <a:cubicBezTo>
                  <a:pt x="72696" y="149497"/>
                  <a:pt x="0" y="0"/>
                  <a:pt x="103935" y="0"/>
                </a:cubicBezTo>
                <a:cubicBezTo>
                  <a:pt x="131607" y="0"/>
                  <a:pt x="158526" y="9099"/>
                  <a:pt x="185822" y="13648"/>
                </a:cubicBezTo>
                <a:cubicBezTo>
                  <a:pt x="181782" y="45968"/>
                  <a:pt x="168365" y="165358"/>
                  <a:pt x="158526" y="204716"/>
                </a:cubicBezTo>
                <a:cubicBezTo>
                  <a:pt x="151548" y="232629"/>
                  <a:pt x="140329" y="259307"/>
                  <a:pt x="131231" y="286603"/>
                </a:cubicBezTo>
                <a:lnTo>
                  <a:pt x="117583" y="327546"/>
                </a:lnTo>
                <a:cubicBezTo>
                  <a:pt x="126681" y="341194"/>
                  <a:pt x="133981" y="356230"/>
                  <a:pt x="144878" y="368489"/>
                </a:cubicBezTo>
                <a:cubicBezTo>
                  <a:pt x="269529" y="508722"/>
                  <a:pt x="192109" y="398394"/>
                  <a:pt x="254061" y="491319"/>
                </a:cubicBezTo>
                <a:cubicBezTo>
                  <a:pt x="258610" y="504967"/>
                  <a:pt x="253322" y="532263"/>
                  <a:pt x="267708" y="532263"/>
                </a:cubicBezTo>
                <a:cubicBezTo>
                  <a:pt x="284111" y="532263"/>
                  <a:pt x="295004" y="507722"/>
                  <a:pt x="295004" y="491319"/>
                </a:cubicBezTo>
                <a:cubicBezTo>
                  <a:pt x="295004" y="415528"/>
                  <a:pt x="273129" y="413047"/>
                  <a:pt x="226765" y="382137"/>
                </a:cubicBezTo>
                <a:cubicBezTo>
                  <a:pt x="253335" y="461847"/>
                  <a:pt x="219624" y="404604"/>
                  <a:pt x="281356" y="395785"/>
                </a:cubicBezTo>
                <a:cubicBezTo>
                  <a:pt x="299925" y="393132"/>
                  <a:pt x="317750" y="404884"/>
                  <a:pt x="335947" y="409433"/>
                </a:cubicBezTo>
                <a:cubicBezTo>
                  <a:pt x="340316" y="457496"/>
                  <a:pt x="354711" y="626926"/>
                  <a:pt x="363243" y="682388"/>
                </a:cubicBezTo>
                <a:cubicBezTo>
                  <a:pt x="366095" y="700927"/>
                  <a:pt x="393667" y="728591"/>
                  <a:pt x="376890" y="736979"/>
                </a:cubicBezTo>
                <a:cubicBezTo>
                  <a:pt x="359627" y="745611"/>
                  <a:pt x="348303" y="710863"/>
                  <a:pt x="335947" y="696036"/>
                </a:cubicBezTo>
                <a:cubicBezTo>
                  <a:pt x="325446" y="683435"/>
                  <a:pt x="317458" y="668930"/>
                  <a:pt x="308652" y="655092"/>
                </a:cubicBezTo>
                <a:cubicBezTo>
                  <a:pt x="285611" y="618884"/>
                  <a:pt x="240413" y="545910"/>
                  <a:pt x="240413" y="545910"/>
                </a:cubicBezTo>
                <a:cubicBezTo>
                  <a:pt x="216661" y="450904"/>
                  <a:pt x="219486" y="487678"/>
                  <a:pt x="240413" y="341194"/>
                </a:cubicBezTo>
                <a:cubicBezTo>
                  <a:pt x="242448" y="326953"/>
                  <a:pt x="243889" y="310423"/>
                  <a:pt x="254061" y="300251"/>
                </a:cubicBezTo>
                <a:cubicBezTo>
                  <a:pt x="264233" y="290079"/>
                  <a:pt x="281356" y="291152"/>
                  <a:pt x="295004" y="286603"/>
                </a:cubicBezTo>
                <a:cubicBezTo>
                  <a:pt x="322299" y="295701"/>
                  <a:pt x="353477" y="297175"/>
                  <a:pt x="376890" y="313898"/>
                </a:cubicBezTo>
                <a:cubicBezTo>
                  <a:pt x="388597" y="322260"/>
                  <a:pt x="390538" y="340456"/>
                  <a:pt x="390538" y="354842"/>
                </a:cubicBezTo>
                <a:cubicBezTo>
                  <a:pt x="390538" y="442011"/>
                  <a:pt x="390226" y="427837"/>
                  <a:pt x="335947" y="464024"/>
                </a:cubicBezTo>
                <a:cubicBezTo>
                  <a:pt x="367792" y="468573"/>
                  <a:pt x="401614" y="465725"/>
                  <a:pt x="431481" y="477672"/>
                </a:cubicBezTo>
                <a:cubicBezTo>
                  <a:pt x="478627" y="496530"/>
                  <a:pt x="487405" y="563553"/>
                  <a:pt x="499720" y="600501"/>
                </a:cubicBezTo>
                <a:lnTo>
                  <a:pt x="486072" y="559558"/>
                </a:lnTo>
                <a:lnTo>
                  <a:pt x="472425" y="518615"/>
                </a:lnTo>
                <a:lnTo>
                  <a:pt x="458777" y="477672"/>
                </a:lnTo>
                <a:cubicBezTo>
                  <a:pt x="454228" y="441278"/>
                  <a:pt x="437173" y="404293"/>
                  <a:pt x="445129" y="368489"/>
                </a:cubicBezTo>
                <a:cubicBezTo>
                  <a:pt x="448250" y="354446"/>
                  <a:pt x="471686" y="354842"/>
                  <a:pt x="486072" y="354842"/>
                </a:cubicBezTo>
                <a:cubicBezTo>
                  <a:pt x="518240" y="354842"/>
                  <a:pt x="549762" y="363940"/>
                  <a:pt x="581607" y="368489"/>
                </a:cubicBezTo>
                <a:cubicBezTo>
                  <a:pt x="580927" y="371888"/>
                  <a:pt x="565502" y="463683"/>
                  <a:pt x="554311" y="477672"/>
                </a:cubicBezTo>
                <a:cubicBezTo>
                  <a:pt x="544065" y="490480"/>
                  <a:pt x="497807" y="499780"/>
                  <a:pt x="513368" y="504967"/>
                </a:cubicBezTo>
                <a:cubicBezTo>
                  <a:pt x="539620" y="513717"/>
                  <a:pt x="567959" y="495868"/>
                  <a:pt x="595255" y="491319"/>
                </a:cubicBezTo>
                <a:cubicBezTo>
                  <a:pt x="612471" y="353587"/>
                  <a:pt x="597304" y="347342"/>
                  <a:pt x="636198" y="464024"/>
                </a:cubicBezTo>
                <a:lnTo>
                  <a:pt x="636198" y="464024"/>
                </a:lnTo>
                <a:lnTo>
                  <a:pt x="677141" y="477672"/>
                </a:lnTo>
                <a:cubicBezTo>
                  <a:pt x="778551" y="410063"/>
                  <a:pt x="653941" y="508372"/>
                  <a:pt x="731732" y="313898"/>
                </a:cubicBezTo>
                <a:cubicBezTo>
                  <a:pt x="740347" y="292360"/>
                  <a:pt x="738045" y="360131"/>
                  <a:pt x="745380" y="382137"/>
                </a:cubicBezTo>
                <a:cubicBezTo>
                  <a:pt x="751814" y="401438"/>
                  <a:pt x="765532" y="417679"/>
                  <a:pt x="772675" y="436728"/>
                </a:cubicBezTo>
                <a:cubicBezTo>
                  <a:pt x="779261" y="454291"/>
                  <a:pt x="781170" y="473284"/>
                  <a:pt x="786323" y="491319"/>
                </a:cubicBezTo>
                <a:cubicBezTo>
                  <a:pt x="790275" y="505152"/>
                  <a:pt x="795422" y="518615"/>
                  <a:pt x="799971" y="532263"/>
                </a:cubicBezTo>
                <a:cubicBezTo>
                  <a:pt x="804520" y="573206"/>
                  <a:pt x="807355" y="614376"/>
                  <a:pt x="813619" y="655092"/>
                </a:cubicBezTo>
                <a:cubicBezTo>
                  <a:pt x="816471" y="673631"/>
                  <a:pt x="823198" y="691373"/>
                  <a:pt x="827267" y="709684"/>
                </a:cubicBezTo>
                <a:cubicBezTo>
                  <a:pt x="832299" y="732328"/>
                  <a:pt x="836365" y="755176"/>
                  <a:pt x="840914" y="777922"/>
                </a:cubicBezTo>
                <a:cubicBezTo>
                  <a:pt x="855386" y="937109"/>
                  <a:pt x="854562" y="877800"/>
                  <a:pt x="854562" y="95534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1772816"/>
            <a:ext cx="8229600" cy="4133096"/>
          </a:xfrm>
        </p:spPr>
        <p:txBody>
          <a:bodyPr/>
          <a:lstStyle/>
          <a:p>
            <a:r>
              <a:rPr lang="en-GB" dirty="0" smtClean="0"/>
              <a:t>On discharge he tells the patient that due to the unavailability of the required equipment he was unable to carry out the surgery however he has given her a cortisone injection for the pain and swelling. He explains that she should come back for removal of the stitches in a week</a:t>
            </a: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276872"/>
            <a:ext cx="7906072" cy="3672408"/>
          </a:xfrm>
        </p:spPr>
        <p:txBody>
          <a:bodyPr>
            <a:normAutofit/>
          </a:bodyPr>
          <a:lstStyle/>
          <a:p>
            <a:pPr algn="just">
              <a:buFont typeface="Wingdings" pitchFamily="2" charset="2"/>
              <a:buChar char="v"/>
            </a:pPr>
            <a:r>
              <a:rPr lang="en-GB" dirty="0" smtClean="0"/>
              <a:t>When Ms Down returns for suture removal she expresses her unhappiness and wants an explanation for having an anaesthetic but no operation. She also wants to know why she has stitches if there was no operation.</a:t>
            </a:r>
          </a:p>
          <a:p>
            <a:pPr algn="just">
              <a:buFont typeface="Wingdings" pitchFamily="2" charset="2"/>
              <a:buChar char="v"/>
            </a:pPr>
            <a:endParaRPr lang="en-GB"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endParaRPr lang="en-GB" dirty="0"/>
          </a:p>
        </p:txBody>
      </p:sp>
      <p:sp>
        <p:nvSpPr>
          <p:cNvPr id="3" name="Content Placeholder 2"/>
          <p:cNvSpPr>
            <a:spLocks noGrp="1"/>
          </p:cNvSpPr>
          <p:nvPr>
            <p:ph idx="1"/>
          </p:nvPr>
        </p:nvSpPr>
        <p:spPr>
          <a:xfrm>
            <a:off x="467544" y="1916832"/>
            <a:ext cx="8229600" cy="4709160"/>
          </a:xfrm>
        </p:spPr>
        <p:txBody>
          <a:bodyPr/>
          <a:lstStyle/>
          <a:p>
            <a:endParaRPr lang="en-GB" dirty="0"/>
          </a:p>
        </p:txBody>
      </p:sp>
      <p:sp>
        <p:nvSpPr>
          <p:cNvPr id="4" name="Rectangle 3"/>
          <p:cNvSpPr/>
          <p:nvPr/>
        </p:nvSpPr>
        <p:spPr>
          <a:xfrm>
            <a:off x="683568" y="1772816"/>
            <a:ext cx="7776864" cy="3046988"/>
          </a:xfrm>
          <a:prstGeom prst="rect">
            <a:avLst/>
          </a:prstGeom>
        </p:spPr>
        <p:txBody>
          <a:bodyPr wrap="square">
            <a:spAutoFit/>
          </a:bodyPr>
          <a:lstStyle/>
          <a:p>
            <a:pPr algn="just">
              <a:buFont typeface="Wingdings" pitchFamily="2" charset="2"/>
              <a:buChar char="v"/>
            </a:pPr>
            <a:r>
              <a:rPr lang="en-GB" sz="3200" dirty="0" smtClean="0"/>
              <a:t>Dr </a:t>
            </a:r>
            <a:r>
              <a:rPr lang="en-GB" sz="3200" dirty="0" err="1" smtClean="0"/>
              <a:t>Dunitt</a:t>
            </a:r>
            <a:r>
              <a:rPr lang="en-GB" sz="3200" dirty="0" smtClean="0"/>
              <a:t> explains that the staff did not have the loan set as requested. She should not be concerned. She probably doesn’t need the surgery now anyway. He has asked the hospital management to investigate.</a:t>
            </a:r>
            <a:endParaRPr lang="en-GB" sz="32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GB" dirty="0"/>
          </a:p>
        </p:txBody>
      </p:sp>
      <p:sp>
        <p:nvSpPr>
          <p:cNvPr id="3" name="Content Placeholder 2"/>
          <p:cNvSpPr>
            <a:spLocks noGrp="1"/>
          </p:cNvSpPr>
          <p:nvPr>
            <p:ph idx="1"/>
          </p:nvPr>
        </p:nvSpPr>
        <p:spPr>
          <a:xfrm>
            <a:off x="457200" y="620688"/>
            <a:ext cx="8229600" cy="5976664"/>
          </a:xfrm>
        </p:spPr>
        <p:txBody>
          <a:bodyPr/>
          <a:lstStyle/>
          <a:p>
            <a:pPr algn="just">
              <a:buFont typeface="Wingdings" pitchFamily="2" charset="2"/>
              <a:buChar char="v"/>
            </a:pPr>
            <a:r>
              <a:rPr lang="en-GB" dirty="0" smtClean="0"/>
              <a:t>She explains that this is a COID claim (WCA) and on her discharge form it states that she had an Arthroscopy and that is now incorrect. Where does that leave her?</a:t>
            </a:r>
          </a:p>
          <a:p>
            <a:pPr algn="just">
              <a:buFont typeface="Wingdings" pitchFamily="2" charset="2"/>
              <a:buChar char="v"/>
            </a:pPr>
            <a:endParaRPr lang="en-GB" dirty="0" smtClean="0"/>
          </a:p>
          <a:p>
            <a:pPr algn="just">
              <a:buFont typeface="Wingdings" pitchFamily="2" charset="2"/>
              <a:buChar char="v"/>
            </a:pPr>
            <a:r>
              <a:rPr lang="en-GB" dirty="0" smtClean="0"/>
              <a:t>Ms Down is unhappy and seeks legal advice.</a:t>
            </a:r>
          </a:p>
          <a:p>
            <a:pPr algn="just">
              <a:buFont typeface="Wingdings" pitchFamily="2" charset="2"/>
              <a:buChar char="v"/>
            </a:pPr>
            <a:endParaRPr lang="en-GB" dirty="0" smtClean="0"/>
          </a:p>
          <a:p>
            <a:pPr algn="just">
              <a:buFont typeface="Wingdings" pitchFamily="2" charset="2"/>
              <a:buChar char="v"/>
            </a:pPr>
            <a:r>
              <a:rPr lang="en-GB" dirty="0" smtClean="0"/>
              <a:t>Dr </a:t>
            </a:r>
            <a:r>
              <a:rPr lang="en-GB" dirty="0" err="1" smtClean="0"/>
              <a:t>Dunitt</a:t>
            </a:r>
            <a:r>
              <a:rPr lang="en-GB" dirty="0" smtClean="0"/>
              <a:t> is charged with misconduct.</a:t>
            </a:r>
          </a:p>
          <a:p>
            <a:pPr algn="just">
              <a:buFont typeface="Wingdings" pitchFamily="2" charset="2"/>
              <a:buChar char="v"/>
            </a:pPr>
            <a:endParaRPr lang="en-GB" dirty="0" smtClean="0"/>
          </a:p>
          <a:p>
            <a:pPr algn="just">
              <a:buFont typeface="Wingdings" pitchFamily="2" charset="2"/>
              <a:buChar char="v"/>
            </a:pPr>
            <a:r>
              <a:rPr lang="en-GB" dirty="0" smtClean="0"/>
              <a:t>An investigation regarding the loan sets is undertaken.</a:t>
            </a:r>
          </a:p>
          <a:p>
            <a:pPr algn="just">
              <a:buFont typeface="Wingdings" pitchFamily="2" charset="2"/>
              <a:buChar char="v"/>
            </a:pP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35670"/>
          </a:xfrm>
        </p:spPr>
        <p:txBody>
          <a:bodyPr/>
          <a:lstStyle/>
          <a:p>
            <a:endParaRPr lang="en-GB" dirty="0"/>
          </a:p>
        </p:txBody>
      </p:sp>
      <p:sp>
        <p:nvSpPr>
          <p:cNvPr id="3" name="Text Placeholder 2"/>
          <p:cNvSpPr>
            <a:spLocks noGrp="1"/>
          </p:cNvSpPr>
          <p:nvPr>
            <p:ph type="body" idx="2"/>
          </p:nvPr>
        </p:nvSpPr>
        <p:spPr/>
        <p:txBody>
          <a:bodyPr/>
          <a:lstStyle/>
          <a:p>
            <a:endParaRPr lang="en-GB"/>
          </a:p>
        </p:txBody>
      </p:sp>
      <p:pic>
        <p:nvPicPr>
          <p:cNvPr id="2051" name="Picture 3"/>
          <p:cNvPicPr>
            <a:picLocks noGrp="1" noChangeAspect="1" noChangeArrowheads="1"/>
          </p:cNvPicPr>
          <p:nvPr>
            <p:ph sz="half" idx="1"/>
          </p:nvPr>
        </p:nvPicPr>
        <p:blipFill>
          <a:blip r:embed="rId2" cstate="print"/>
          <a:srcRect/>
          <a:stretch>
            <a:fillRect/>
          </a:stretch>
        </p:blipFill>
        <p:spPr bwMode="auto">
          <a:xfrm>
            <a:off x="0" y="332656"/>
            <a:ext cx="6480720" cy="6525344"/>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9" name="Picture 2"/>
          <p:cNvPicPr>
            <a:picLocks noChangeAspect="1" noChangeArrowheads="1"/>
          </p:cNvPicPr>
          <p:nvPr/>
        </p:nvPicPr>
        <p:blipFill>
          <a:blip r:embed="rId3" cstate="print"/>
          <a:srcRect/>
          <a:stretch>
            <a:fillRect/>
          </a:stretch>
        </p:blipFill>
        <p:spPr bwMode="auto">
          <a:xfrm rot="21213666">
            <a:off x="1220200" y="3211913"/>
            <a:ext cx="7767709" cy="3220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35670"/>
          </a:xfrm>
        </p:spPr>
        <p:txBody>
          <a:bodyPr/>
          <a:lstStyle/>
          <a:p>
            <a:endParaRPr lang="en-GB" dirty="0"/>
          </a:p>
        </p:txBody>
      </p:sp>
      <p:sp>
        <p:nvSpPr>
          <p:cNvPr id="3" name="Text Placeholder 2"/>
          <p:cNvSpPr>
            <a:spLocks noGrp="1"/>
          </p:cNvSpPr>
          <p:nvPr>
            <p:ph type="body" idx="2"/>
          </p:nvPr>
        </p:nvSpPr>
        <p:spPr/>
        <p:txBody>
          <a:bodyPr/>
          <a:lstStyle/>
          <a:p>
            <a:endParaRPr lang="en-GB"/>
          </a:p>
        </p:txBody>
      </p:sp>
      <p:pic>
        <p:nvPicPr>
          <p:cNvPr id="2051" name="Picture 3"/>
          <p:cNvPicPr>
            <a:picLocks noGrp="1" noChangeAspect="1" noChangeArrowheads="1"/>
          </p:cNvPicPr>
          <p:nvPr>
            <p:ph sz="half" idx="1"/>
          </p:nvPr>
        </p:nvPicPr>
        <p:blipFill>
          <a:blip r:embed="rId2" cstate="print"/>
          <a:srcRect/>
          <a:stretch>
            <a:fillRect/>
          </a:stretch>
        </p:blipFill>
        <p:spPr bwMode="auto">
          <a:xfrm>
            <a:off x="0" y="0"/>
            <a:ext cx="6480720" cy="6858000"/>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3074" name="Picture 2"/>
          <p:cNvPicPr>
            <a:picLocks noChangeAspect="1" noChangeArrowheads="1"/>
          </p:cNvPicPr>
          <p:nvPr/>
        </p:nvPicPr>
        <p:blipFill>
          <a:blip r:embed="rId3" cstate="print"/>
          <a:srcRect/>
          <a:stretch>
            <a:fillRect/>
          </a:stretch>
        </p:blipFill>
        <p:spPr bwMode="auto">
          <a:xfrm rot="21152967">
            <a:off x="1546642" y="3828195"/>
            <a:ext cx="7370240" cy="15747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04664"/>
            <a:ext cx="8229600" cy="288032"/>
          </a:xfrm>
        </p:spPr>
        <p:txBody>
          <a:bodyPr>
            <a:normAutofit fontScale="90000"/>
          </a:bodyPr>
          <a:lstStyle/>
          <a:p>
            <a:pPr algn="l"/>
            <a:r>
              <a:rPr lang="en-ZA" dirty="0" smtClean="0">
                <a:solidFill>
                  <a:schemeClr val="accent4"/>
                </a:solidFill>
              </a:rPr>
              <a:t>COMPANY A     DELIVERY NOTE</a:t>
            </a:r>
            <a:r>
              <a:rPr lang="en-ZA" dirty="0" smtClean="0"/>
              <a:t>	</a:t>
            </a:r>
            <a:endParaRPr lang="en-GB" dirty="0"/>
          </a:p>
        </p:txBody>
      </p:sp>
      <p:sp>
        <p:nvSpPr>
          <p:cNvPr id="3" name="Content Placeholder 2"/>
          <p:cNvSpPr>
            <a:spLocks noGrp="1"/>
          </p:cNvSpPr>
          <p:nvPr>
            <p:ph idx="1"/>
          </p:nvPr>
        </p:nvSpPr>
        <p:spPr>
          <a:xfrm>
            <a:off x="0" y="692696"/>
            <a:ext cx="9144000" cy="6165304"/>
          </a:xfrm>
        </p:spPr>
        <p:txBody>
          <a:bodyPr>
            <a:normAutofit fontScale="55000" lnSpcReduction="20000"/>
          </a:bodyPr>
          <a:lstStyle/>
          <a:p>
            <a:pPr>
              <a:buNone/>
            </a:pPr>
            <a:r>
              <a:rPr lang="en-ZA" b="1" dirty="0" smtClean="0">
                <a:latin typeface="Arial Black" pitchFamily="34" charset="0"/>
              </a:rPr>
              <a:t>Number:  60224                                                                               Invoice:  1111.6286</a:t>
            </a:r>
          </a:p>
          <a:p>
            <a:pPr>
              <a:buNone/>
            </a:pPr>
            <a:r>
              <a:rPr lang="en-ZA" b="1" dirty="0" smtClean="0">
                <a:latin typeface="Arial Black" pitchFamily="34" charset="0"/>
              </a:rPr>
              <a:t>Delivery details: Hospital </a:t>
            </a:r>
            <a:r>
              <a:rPr lang="en-ZA" b="1" dirty="0" err="1" smtClean="0">
                <a:latin typeface="Arial Black" pitchFamily="34" charset="0"/>
              </a:rPr>
              <a:t>Mountainview</a:t>
            </a:r>
            <a:r>
              <a:rPr lang="en-ZA" b="1" dirty="0" smtClean="0">
                <a:latin typeface="Arial Black" pitchFamily="34" charset="0"/>
              </a:rPr>
              <a:t> Clinic</a:t>
            </a:r>
          </a:p>
          <a:p>
            <a:pPr>
              <a:buNone/>
            </a:pPr>
            <a:endParaRPr lang="en-ZA" b="1" dirty="0" smtClean="0">
              <a:latin typeface="Arial Black" pitchFamily="34" charset="0"/>
            </a:endParaRPr>
          </a:p>
          <a:p>
            <a:pPr>
              <a:buNone/>
            </a:pPr>
            <a:r>
              <a:rPr lang="en-ZA" b="1" dirty="0" smtClean="0">
                <a:latin typeface="Arial Black" pitchFamily="34" charset="0"/>
              </a:rPr>
              <a:t>Procedure date:	 26/05/2016			Time: 1030</a:t>
            </a:r>
          </a:p>
          <a:p>
            <a:pPr>
              <a:buNone/>
            </a:pPr>
            <a:r>
              <a:rPr lang="en-ZA" b="1" dirty="0" smtClean="0">
                <a:latin typeface="Arial Black" pitchFamily="34" charset="0"/>
              </a:rPr>
              <a:t>Surgical sets:       Endo - small joint		          </a:t>
            </a:r>
            <a:r>
              <a:rPr lang="en-ZA" b="1" dirty="0" err="1" smtClean="0">
                <a:latin typeface="Arial Black" pitchFamily="34" charset="0"/>
              </a:rPr>
              <a:t>Joint</a:t>
            </a:r>
            <a:r>
              <a:rPr lang="en-ZA" b="1" dirty="0" smtClean="0">
                <a:latin typeface="Arial Black" pitchFamily="34" charset="0"/>
              </a:rPr>
              <a:t> shaver</a:t>
            </a:r>
          </a:p>
          <a:p>
            <a:pPr>
              <a:buNone/>
            </a:pPr>
            <a:r>
              <a:rPr lang="en-ZA" b="1" dirty="0" smtClean="0">
                <a:latin typeface="Arial Black" pitchFamily="34" charset="0"/>
              </a:rPr>
              <a:t>Doctor: Dr Who </a:t>
            </a:r>
            <a:r>
              <a:rPr lang="en-ZA" b="1" dirty="0" err="1" smtClean="0">
                <a:latin typeface="Arial Black" pitchFamily="34" charset="0"/>
              </a:rPr>
              <a:t>Dunnitt</a:t>
            </a:r>
            <a:r>
              <a:rPr lang="en-ZA" b="1" dirty="0" smtClean="0">
                <a:latin typeface="Arial Black" pitchFamily="34" charset="0"/>
              </a:rPr>
              <a:t>.</a:t>
            </a:r>
          </a:p>
          <a:p>
            <a:pPr>
              <a:buNone/>
            </a:pPr>
            <a:r>
              <a:rPr lang="en-ZA" b="1" dirty="0" smtClean="0">
                <a:latin typeface="Arial Black" pitchFamily="34" charset="0"/>
              </a:rPr>
              <a:t> </a:t>
            </a:r>
          </a:p>
          <a:p>
            <a:pPr>
              <a:buNone/>
            </a:pPr>
            <a:r>
              <a:rPr lang="en-ZA" b="1" dirty="0" smtClean="0">
                <a:latin typeface="Arial Black" pitchFamily="34" charset="0"/>
              </a:rPr>
              <a:t>Order Information</a:t>
            </a:r>
          </a:p>
          <a:p>
            <a:pPr>
              <a:buNone/>
            </a:pPr>
            <a:r>
              <a:rPr lang="en-ZA" b="1" dirty="0" smtClean="0">
                <a:latin typeface="Arial Black" pitchFamily="34" charset="0"/>
              </a:rPr>
              <a:t>Date:		24/05/2016		Ordered by:  Mr Crow  (</a:t>
            </a:r>
            <a:r>
              <a:rPr lang="en-ZA" b="1" dirty="0" err="1" smtClean="0">
                <a:latin typeface="Arial Black" pitchFamily="34" charset="0"/>
              </a:rPr>
              <a:t>Clin</a:t>
            </a:r>
            <a:r>
              <a:rPr lang="en-ZA" b="1" dirty="0" smtClean="0">
                <a:latin typeface="Arial Black" pitchFamily="34" charset="0"/>
              </a:rPr>
              <a:t> Tech)</a:t>
            </a:r>
          </a:p>
          <a:p>
            <a:pPr>
              <a:buNone/>
            </a:pPr>
            <a:r>
              <a:rPr lang="en-ZA" b="1" dirty="0" smtClean="0">
                <a:latin typeface="Arial Black" pitchFamily="34" charset="0"/>
              </a:rPr>
              <a:t>Contact number	27 19 506 6237			Patient : Ms </a:t>
            </a:r>
            <a:r>
              <a:rPr lang="en-ZA" b="1" dirty="0" err="1" smtClean="0">
                <a:latin typeface="Arial Black" pitchFamily="34" charset="0"/>
              </a:rPr>
              <a:t>Allfal</a:t>
            </a:r>
            <a:r>
              <a:rPr lang="en-ZA" b="1" dirty="0" smtClean="0">
                <a:latin typeface="Arial Black" pitchFamily="34" charset="0"/>
              </a:rPr>
              <a:t> Down </a:t>
            </a:r>
          </a:p>
          <a:p>
            <a:pPr>
              <a:buNone/>
            </a:pPr>
            <a:r>
              <a:rPr lang="en-ZA" b="1" dirty="0" smtClean="0">
                <a:latin typeface="Arial Black" pitchFamily="34" charset="0"/>
              </a:rPr>
              <a:t> </a:t>
            </a:r>
          </a:p>
          <a:p>
            <a:pPr>
              <a:buNone/>
            </a:pPr>
            <a:r>
              <a:rPr lang="en-ZA" b="1" dirty="0" smtClean="0">
                <a:latin typeface="Arial Black" pitchFamily="34" charset="0"/>
              </a:rPr>
              <a:t>Checked by :</a:t>
            </a:r>
            <a:r>
              <a:rPr lang="en-ZA" b="1" u="sng" dirty="0" smtClean="0">
                <a:latin typeface="Arial Black" pitchFamily="34" charset="0"/>
              </a:rPr>
              <a:t>C Reps</a:t>
            </a:r>
            <a:r>
              <a:rPr lang="en-ZA" b="1" dirty="0" smtClean="0">
                <a:latin typeface="Arial Black" pitchFamily="34" charset="0"/>
              </a:rPr>
              <a:t>_	Print name </a:t>
            </a:r>
            <a:r>
              <a:rPr lang="en-ZA" b="1" u="sng" dirty="0" smtClean="0">
                <a:latin typeface="Arial Black" pitchFamily="34" charset="0"/>
              </a:rPr>
              <a:t>C Reps</a:t>
            </a:r>
            <a:r>
              <a:rPr lang="en-ZA" b="1" dirty="0" smtClean="0">
                <a:latin typeface="Arial Black" pitchFamily="34" charset="0"/>
              </a:rPr>
              <a:t>    Date:24/5/2016   Time </a:t>
            </a:r>
            <a:r>
              <a:rPr lang="en-ZA" b="1" u="sng" dirty="0" smtClean="0">
                <a:latin typeface="Arial Black" pitchFamily="34" charset="0"/>
              </a:rPr>
              <a:t>1730</a:t>
            </a:r>
            <a:endParaRPr lang="en-ZA" b="1" dirty="0" smtClean="0">
              <a:latin typeface="Arial Black" pitchFamily="34" charset="0"/>
            </a:endParaRPr>
          </a:p>
          <a:p>
            <a:pPr>
              <a:buNone/>
            </a:pPr>
            <a:r>
              <a:rPr lang="en-ZA" b="1" dirty="0" smtClean="0">
                <a:latin typeface="Arial Black" pitchFamily="34" charset="0"/>
              </a:rPr>
              <a:t>Received by: </a:t>
            </a:r>
            <a:r>
              <a:rPr lang="en-ZA" b="1" u="sng" dirty="0" smtClean="0">
                <a:latin typeface="Arial Black" pitchFamily="34" charset="0"/>
              </a:rPr>
              <a:t>Sarah         </a:t>
            </a:r>
            <a:r>
              <a:rPr lang="en-ZA" b="1" dirty="0" smtClean="0">
                <a:latin typeface="Arial Black" pitchFamily="34" charset="0"/>
              </a:rPr>
              <a:t>Print name_</a:t>
            </a:r>
            <a:r>
              <a:rPr lang="en-ZA" b="1" u="sng" dirty="0" smtClean="0">
                <a:latin typeface="Arial Black" pitchFamily="34" charset="0"/>
              </a:rPr>
              <a:t>Sarah</a:t>
            </a:r>
            <a:r>
              <a:rPr lang="en-ZA" b="1" dirty="0" smtClean="0">
                <a:latin typeface="Arial Black" pitchFamily="34" charset="0"/>
              </a:rPr>
              <a:t>__Date:24/5/2016      Time </a:t>
            </a:r>
            <a:r>
              <a:rPr lang="en-ZA" b="1" u="sng" dirty="0" smtClean="0">
                <a:latin typeface="Arial Black" pitchFamily="34" charset="0"/>
              </a:rPr>
              <a:t>1730</a:t>
            </a:r>
            <a:endParaRPr lang="en-ZA" b="1" dirty="0" smtClean="0">
              <a:latin typeface="Arial Black" pitchFamily="34" charset="0"/>
            </a:endParaRPr>
          </a:p>
          <a:p>
            <a:pPr>
              <a:buNone/>
            </a:pPr>
            <a:endParaRPr lang="en-ZA" b="1" u="sng" dirty="0" smtClean="0">
              <a:latin typeface="Arial Black" pitchFamily="34" charset="0"/>
            </a:endParaRPr>
          </a:p>
          <a:p>
            <a:pPr>
              <a:buNone/>
            </a:pPr>
            <a:r>
              <a:rPr lang="en-ZA" b="1" u="sng" dirty="0" smtClean="0">
                <a:latin typeface="Arial Black" pitchFamily="34" charset="0"/>
              </a:rPr>
              <a:t>Serial number             Description                                                      Quantity</a:t>
            </a:r>
            <a:endParaRPr lang="en-ZA" b="1" dirty="0" smtClean="0">
              <a:latin typeface="Arial Black" pitchFamily="34" charset="0"/>
            </a:endParaRPr>
          </a:p>
          <a:p>
            <a:pPr>
              <a:buNone/>
            </a:pPr>
            <a:r>
              <a:rPr lang="en-ZA" b="1" dirty="0" smtClean="0">
                <a:latin typeface="Arial Black" pitchFamily="34" charset="0"/>
              </a:rPr>
              <a:t>103327		  SMALL JOINT INSTRUMENT SET		   	 1</a:t>
            </a:r>
          </a:p>
          <a:p>
            <a:pPr>
              <a:buNone/>
            </a:pPr>
            <a:r>
              <a:rPr lang="en-ZA" b="1" dirty="0" smtClean="0">
                <a:latin typeface="Arial Black" pitchFamily="34" charset="0"/>
              </a:rPr>
              <a:t>671824		  SMALL JOINT POWER MINI SHAVER	               1</a:t>
            </a:r>
          </a:p>
          <a:p>
            <a:pPr>
              <a:buNone/>
            </a:pPr>
            <a:r>
              <a:rPr lang="en-ZA" b="1" dirty="0" smtClean="0">
                <a:latin typeface="Arial Black" pitchFamily="34" charset="0"/>
              </a:rPr>
              <a:t> </a:t>
            </a:r>
          </a:p>
          <a:p>
            <a:pPr>
              <a:buNone/>
            </a:pPr>
            <a:r>
              <a:rPr lang="en-ZA" b="1" dirty="0" smtClean="0">
                <a:latin typeface="Arial Black" pitchFamily="34" charset="0"/>
              </a:rPr>
              <a:t> </a:t>
            </a:r>
          </a:p>
          <a:p>
            <a:pPr>
              <a:buNone/>
            </a:pPr>
            <a:r>
              <a:rPr lang="en-ZA" b="1" dirty="0" smtClean="0">
                <a:latin typeface="Arial Black" pitchFamily="34" charset="0"/>
              </a:rPr>
              <a:t> </a:t>
            </a:r>
          </a:p>
          <a:p>
            <a:pPr>
              <a:buNone/>
            </a:pPr>
            <a:r>
              <a:rPr lang="en-ZA" b="1" dirty="0" smtClean="0">
                <a:latin typeface="Arial Black" pitchFamily="34" charset="0"/>
              </a:rPr>
              <a:t> Returned		Date:	26/05/2016  (15:00)                    Quantity</a:t>
            </a:r>
          </a:p>
          <a:p>
            <a:pPr>
              <a:buNone/>
            </a:pPr>
            <a:r>
              <a:rPr lang="en-ZA" b="1" dirty="0" smtClean="0">
                <a:latin typeface="Arial Black" pitchFamily="34" charset="0"/>
              </a:rPr>
              <a:t>Serial Number     						1</a:t>
            </a:r>
          </a:p>
          <a:p>
            <a:pPr>
              <a:buNone/>
            </a:pPr>
            <a:r>
              <a:rPr lang="en-ZA" b="1" dirty="0" smtClean="0">
                <a:latin typeface="Arial Black" pitchFamily="34" charset="0"/>
              </a:rPr>
              <a:t> </a:t>
            </a:r>
            <a:endParaRPr lang="en-GB" b="1" dirty="0">
              <a:solidFill>
                <a:schemeClr val="bg1"/>
              </a:solidFill>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04664"/>
            <a:ext cx="8229600" cy="288032"/>
          </a:xfrm>
        </p:spPr>
        <p:txBody>
          <a:bodyPr>
            <a:normAutofit fontScale="90000"/>
          </a:bodyPr>
          <a:lstStyle/>
          <a:p>
            <a:pPr algn="l"/>
            <a:r>
              <a:rPr lang="en-ZA" dirty="0" smtClean="0">
                <a:solidFill>
                  <a:schemeClr val="accent4"/>
                </a:solidFill>
              </a:rPr>
              <a:t>COMPANY A     DELIVERY NOTE</a:t>
            </a:r>
            <a:r>
              <a:rPr lang="en-ZA" dirty="0" smtClean="0"/>
              <a:t>	</a:t>
            </a:r>
            <a:endParaRPr lang="en-GB" dirty="0"/>
          </a:p>
        </p:txBody>
      </p:sp>
      <p:sp>
        <p:nvSpPr>
          <p:cNvPr id="3" name="Content Placeholder 2"/>
          <p:cNvSpPr>
            <a:spLocks noGrp="1"/>
          </p:cNvSpPr>
          <p:nvPr>
            <p:ph idx="1"/>
          </p:nvPr>
        </p:nvSpPr>
        <p:spPr>
          <a:xfrm>
            <a:off x="0" y="692696"/>
            <a:ext cx="9144000" cy="6165304"/>
          </a:xfrm>
        </p:spPr>
        <p:txBody>
          <a:bodyPr>
            <a:normAutofit fontScale="55000" lnSpcReduction="20000"/>
          </a:bodyPr>
          <a:lstStyle/>
          <a:p>
            <a:pPr>
              <a:buNone/>
            </a:pPr>
            <a:r>
              <a:rPr lang="en-ZA" b="1" dirty="0" smtClean="0">
                <a:latin typeface="Arial Black" pitchFamily="34" charset="0"/>
              </a:rPr>
              <a:t>Number:  60224                                                                               Invoice:  1111.6286</a:t>
            </a:r>
          </a:p>
          <a:p>
            <a:pPr>
              <a:buNone/>
            </a:pPr>
            <a:r>
              <a:rPr lang="en-ZA" b="1" dirty="0" smtClean="0">
                <a:latin typeface="Arial Black" pitchFamily="34" charset="0"/>
              </a:rPr>
              <a:t>Delivery details: Hospital </a:t>
            </a:r>
            <a:r>
              <a:rPr lang="en-ZA" b="1" dirty="0" err="1" smtClean="0">
                <a:latin typeface="Arial Black" pitchFamily="34" charset="0"/>
              </a:rPr>
              <a:t>Mountainview</a:t>
            </a:r>
            <a:r>
              <a:rPr lang="en-ZA" b="1" dirty="0" smtClean="0">
                <a:latin typeface="Arial Black" pitchFamily="34" charset="0"/>
              </a:rPr>
              <a:t> Clinic</a:t>
            </a:r>
          </a:p>
          <a:p>
            <a:pPr>
              <a:buNone/>
            </a:pPr>
            <a:endParaRPr lang="en-ZA" b="1" dirty="0" smtClean="0">
              <a:latin typeface="Arial Black" pitchFamily="34" charset="0"/>
            </a:endParaRPr>
          </a:p>
          <a:p>
            <a:pPr>
              <a:buNone/>
            </a:pPr>
            <a:r>
              <a:rPr lang="en-ZA" b="1" dirty="0" smtClean="0">
                <a:latin typeface="Arial Black" pitchFamily="34" charset="0"/>
              </a:rPr>
              <a:t>Procedure date:	 26/05/2016			Time: 1030</a:t>
            </a:r>
          </a:p>
          <a:p>
            <a:pPr>
              <a:buNone/>
            </a:pPr>
            <a:r>
              <a:rPr lang="en-ZA" b="1" dirty="0" smtClean="0">
                <a:latin typeface="Arial Black" pitchFamily="34" charset="0"/>
              </a:rPr>
              <a:t>Surgical sets:       Endo - small joint		          </a:t>
            </a:r>
            <a:r>
              <a:rPr lang="en-ZA" b="1" dirty="0" err="1" smtClean="0">
                <a:latin typeface="Arial Black" pitchFamily="34" charset="0"/>
              </a:rPr>
              <a:t>Joint</a:t>
            </a:r>
            <a:r>
              <a:rPr lang="en-ZA" b="1" dirty="0" smtClean="0">
                <a:latin typeface="Arial Black" pitchFamily="34" charset="0"/>
              </a:rPr>
              <a:t> shaver</a:t>
            </a:r>
          </a:p>
          <a:p>
            <a:pPr>
              <a:buNone/>
            </a:pPr>
            <a:r>
              <a:rPr lang="en-ZA" b="1" dirty="0" smtClean="0">
                <a:latin typeface="Arial Black" pitchFamily="34" charset="0"/>
              </a:rPr>
              <a:t>Doctor: Dr Who </a:t>
            </a:r>
            <a:r>
              <a:rPr lang="en-ZA" b="1" dirty="0" err="1" smtClean="0">
                <a:latin typeface="Arial Black" pitchFamily="34" charset="0"/>
              </a:rPr>
              <a:t>Dunnitt</a:t>
            </a:r>
            <a:r>
              <a:rPr lang="en-ZA" b="1" dirty="0" smtClean="0">
                <a:latin typeface="Arial Black" pitchFamily="34" charset="0"/>
              </a:rPr>
              <a:t>.</a:t>
            </a:r>
          </a:p>
          <a:p>
            <a:pPr>
              <a:buNone/>
            </a:pPr>
            <a:r>
              <a:rPr lang="en-ZA" b="1" dirty="0" smtClean="0">
                <a:latin typeface="Arial Black" pitchFamily="34" charset="0"/>
              </a:rPr>
              <a:t> </a:t>
            </a:r>
          </a:p>
          <a:p>
            <a:pPr>
              <a:buNone/>
            </a:pPr>
            <a:r>
              <a:rPr lang="en-ZA" b="1" dirty="0" smtClean="0">
                <a:latin typeface="Arial Black" pitchFamily="34" charset="0"/>
              </a:rPr>
              <a:t>Order Information</a:t>
            </a:r>
          </a:p>
          <a:p>
            <a:pPr>
              <a:buNone/>
            </a:pPr>
            <a:r>
              <a:rPr lang="en-ZA" b="1" dirty="0" smtClean="0">
                <a:latin typeface="Arial Black" pitchFamily="34" charset="0"/>
              </a:rPr>
              <a:t>Date:		24/05/2016		Ordered by:</a:t>
            </a:r>
            <a:r>
              <a:rPr lang="en-ZA" b="1" dirty="0" smtClean="0">
                <a:solidFill>
                  <a:srgbClr val="FFFF00"/>
                </a:solidFill>
                <a:latin typeface="Arial Black" pitchFamily="34" charset="0"/>
              </a:rPr>
              <a:t>  </a:t>
            </a:r>
            <a:r>
              <a:rPr lang="en-ZA" b="1" dirty="0" smtClean="0">
                <a:solidFill>
                  <a:schemeClr val="accent5">
                    <a:lumMod val="75000"/>
                  </a:schemeClr>
                </a:solidFill>
                <a:latin typeface="Arial Black" pitchFamily="34" charset="0"/>
              </a:rPr>
              <a:t>Mr Crow  </a:t>
            </a:r>
            <a:r>
              <a:rPr lang="en-ZA" b="1" dirty="0" smtClean="0">
                <a:latin typeface="Arial Black" pitchFamily="34" charset="0"/>
              </a:rPr>
              <a:t>(</a:t>
            </a:r>
            <a:r>
              <a:rPr lang="en-ZA" b="1" dirty="0" err="1" smtClean="0">
                <a:latin typeface="Arial Black" pitchFamily="34" charset="0"/>
              </a:rPr>
              <a:t>Clin</a:t>
            </a:r>
            <a:r>
              <a:rPr lang="en-ZA" b="1" dirty="0" smtClean="0">
                <a:latin typeface="Arial Black" pitchFamily="34" charset="0"/>
              </a:rPr>
              <a:t> Tech)</a:t>
            </a:r>
          </a:p>
          <a:p>
            <a:pPr>
              <a:buNone/>
            </a:pPr>
            <a:r>
              <a:rPr lang="en-ZA" b="1" dirty="0" smtClean="0">
                <a:latin typeface="Arial Black" pitchFamily="34" charset="0"/>
              </a:rPr>
              <a:t>Contact number	27 19 506 6237			Patient : Ms </a:t>
            </a:r>
            <a:r>
              <a:rPr lang="en-ZA" b="1" dirty="0" err="1" smtClean="0">
                <a:latin typeface="Arial Black" pitchFamily="34" charset="0"/>
              </a:rPr>
              <a:t>Allfal</a:t>
            </a:r>
            <a:r>
              <a:rPr lang="en-ZA" b="1" dirty="0" smtClean="0">
                <a:latin typeface="Arial Black" pitchFamily="34" charset="0"/>
              </a:rPr>
              <a:t> Down </a:t>
            </a:r>
          </a:p>
          <a:p>
            <a:pPr>
              <a:buNone/>
            </a:pPr>
            <a:r>
              <a:rPr lang="en-ZA" b="1" dirty="0" smtClean="0">
                <a:latin typeface="Arial Black" pitchFamily="34" charset="0"/>
              </a:rPr>
              <a:t> </a:t>
            </a:r>
          </a:p>
          <a:p>
            <a:pPr>
              <a:buNone/>
            </a:pPr>
            <a:r>
              <a:rPr lang="en-ZA" b="1" dirty="0" smtClean="0">
                <a:latin typeface="Arial Black" pitchFamily="34" charset="0"/>
              </a:rPr>
              <a:t>Checked by :</a:t>
            </a:r>
            <a:r>
              <a:rPr lang="en-ZA" b="1" u="sng" dirty="0" smtClean="0">
                <a:latin typeface="Arial Black" pitchFamily="34" charset="0"/>
              </a:rPr>
              <a:t>C Reps</a:t>
            </a:r>
            <a:r>
              <a:rPr lang="en-ZA" b="1" dirty="0" smtClean="0">
                <a:latin typeface="Arial Black" pitchFamily="34" charset="0"/>
              </a:rPr>
              <a:t>_	Print name </a:t>
            </a:r>
            <a:r>
              <a:rPr lang="en-ZA" b="1" u="sng" dirty="0" smtClean="0">
                <a:latin typeface="Arial Black" pitchFamily="34" charset="0"/>
              </a:rPr>
              <a:t>C Reps</a:t>
            </a:r>
            <a:r>
              <a:rPr lang="en-ZA" b="1" dirty="0" smtClean="0">
                <a:latin typeface="Arial Black" pitchFamily="34" charset="0"/>
              </a:rPr>
              <a:t>    Date:24/5/2016   Time </a:t>
            </a:r>
            <a:r>
              <a:rPr lang="en-ZA" b="1" u="sng" dirty="0" smtClean="0">
                <a:latin typeface="Arial Black" pitchFamily="34" charset="0"/>
              </a:rPr>
              <a:t>1730</a:t>
            </a:r>
            <a:endParaRPr lang="en-ZA" b="1" dirty="0" smtClean="0">
              <a:latin typeface="Arial Black" pitchFamily="34" charset="0"/>
            </a:endParaRPr>
          </a:p>
          <a:p>
            <a:pPr>
              <a:buNone/>
            </a:pPr>
            <a:r>
              <a:rPr lang="en-ZA" b="1" dirty="0" smtClean="0">
                <a:latin typeface="Arial Black" pitchFamily="34" charset="0"/>
              </a:rPr>
              <a:t>Received by: </a:t>
            </a:r>
            <a:r>
              <a:rPr lang="en-ZA" b="1" u="sng" dirty="0" smtClean="0">
                <a:solidFill>
                  <a:schemeClr val="accent5">
                    <a:lumMod val="75000"/>
                  </a:schemeClr>
                </a:solidFill>
                <a:latin typeface="Arial Black" pitchFamily="34" charset="0"/>
              </a:rPr>
              <a:t>Sarah </a:t>
            </a:r>
            <a:r>
              <a:rPr lang="en-ZA" b="1" u="sng" dirty="0" smtClean="0">
                <a:latin typeface="Arial Black" pitchFamily="34" charset="0"/>
              </a:rPr>
              <a:t>        </a:t>
            </a:r>
            <a:r>
              <a:rPr lang="en-ZA" b="1" dirty="0" smtClean="0">
                <a:latin typeface="Arial Black" pitchFamily="34" charset="0"/>
              </a:rPr>
              <a:t>Print name_</a:t>
            </a:r>
            <a:r>
              <a:rPr lang="en-ZA" b="1" u="sng" dirty="0" smtClean="0">
                <a:solidFill>
                  <a:schemeClr val="accent5">
                    <a:lumMod val="75000"/>
                  </a:schemeClr>
                </a:solidFill>
                <a:latin typeface="Arial Black" pitchFamily="34" charset="0"/>
              </a:rPr>
              <a:t>Sarah</a:t>
            </a:r>
            <a:r>
              <a:rPr lang="en-ZA" b="1" dirty="0" smtClean="0">
                <a:latin typeface="Arial Black" pitchFamily="34" charset="0"/>
              </a:rPr>
              <a:t>__Date:24/5/2016      Time </a:t>
            </a:r>
            <a:r>
              <a:rPr lang="en-ZA" b="1" u="sng" dirty="0" smtClean="0">
                <a:latin typeface="Arial Black" pitchFamily="34" charset="0"/>
              </a:rPr>
              <a:t>1730</a:t>
            </a:r>
            <a:endParaRPr lang="en-ZA" b="1" dirty="0" smtClean="0">
              <a:latin typeface="Arial Black" pitchFamily="34" charset="0"/>
            </a:endParaRPr>
          </a:p>
          <a:p>
            <a:pPr>
              <a:buNone/>
            </a:pPr>
            <a:endParaRPr lang="en-ZA" b="1" u="sng" dirty="0" smtClean="0">
              <a:latin typeface="Arial Black" pitchFamily="34" charset="0"/>
            </a:endParaRPr>
          </a:p>
          <a:p>
            <a:pPr>
              <a:buNone/>
            </a:pPr>
            <a:r>
              <a:rPr lang="en-ZA" b="1" u="sng" dirty="0" smtClean="0">
                <a:latin typeface="Arial Black" pitchFamily="34" charset="0"/>
              </a:rPr>
              <a:t>Serial number             Description                                                      Quantity</a:t>
            </a:r>
            <a:endParaRPr lang="en-ZA" b="1" dirty="0" smtClean="0">
              <a:latin typeface="Arial Black" pitchFamily="34" charset="0"/>
            </a:endParaRPr>
          </a:p>
          <a:p>
            <a:pPr>
              <a:buNone/>
            </a:pPr>
            <a:r>
              <a:rPr lang="en-ZA" b="1" dirty="0" smtClean="0">
                <a:latin typeface="Arial Black" pitchFamily="34" charset="0"/>
              </a:rPr>
              <a:t>103327		  SMALL JOINT INSTRUMENT SET		   	 1</a:t>
            </a:r>
          </a:p>
          <a:p>
            <a:pPr>
              <a:buNone/>
            </a:pPr>
            <a:r>
              <a:rPr lang="en-ZA" b="1" dirty="0" smtClean="0">
                <a:latin typeface="Arial Black" pitchFamily="34" charset="0"/>
              </a:rPr>
              <a:t>671824		  SMALL JOINT POWER MINI SHAVER	               1</a:t>
            </a:r>
          </a:p>
          <a:p>
            <a:pPr>
              <a:buNone/>
            </a:pPr>
            <a:r>
              <a:rPr lang="en-ZA" b="1" dirty="0" smtClean="0">
                <a:latin typeface="Arial Black" pitchFamily="34" charset="0"/>
              </a:rPr>
              <a:t> </a:t>
            </a:r>
          </a:p>
          <a:p>
            <a:pPr>
              <a:buNone/>
            </a:pPr>
            <a:r>
              <a:rPr lang="en-ZA" b="1" dirty="0" smtClean="0">
                <a:latin typeface="Arial Black" pitchFamily="34" charset="0"/>
              </a:rPr>
              <a:t> </a:t>
            </a:r>
          </a:p>
          <a:p>
            <a:pPr>
              <a:buNone/>
            </a:pPr>
            <a:r>
              <a:rPr lang="en-ZA" b="1" dirty="0" smtClean="0">
                <a:latin typeface="Arial Black" pitchFamily="34" charset="0"/>
              </a:rPr>
              <a:t> </a:t>
            </a:r>
          </a:p>
          <a:p>
            <a:pPr>
              <a:buNone/>
            </a:pPr>
            <a:r>
              <a:rPr lang="en-ZA" b="1" dirty="0" smtClean="0">
                <a:latin typeface="Arial Black" pitchFamily="34" charset="0"/>
              </a:rPr>
              <a:t> Returned		Date:	26/05/2016  (15:00)                    Quantity</a:t>
            </a:r>
          </a:p>
          <a:p>
            <a:pPr>
              <a:buNone/>
            </a:pPr>
            <a:r>
              <a:rPr lang="en-ZA" b="1" dirty="0" smtClean="0">
                <a:latin typeface="Arial Black" pitchFamily="34" charset="0"/>
              </a:rPr>
              <a:t>Serial Number     						1</a:t>
            </a:r>
          </a:p>
          <a:p>
            <a:pPr>
              <a:buNone/>
            </a:pPr>
            <a:endParaRPr lang="en-GB" b="1" dirty="0">
              <a:solidFill>
                <a:schemeClr val="bg1"/>
              </a:solidFill>
              <a:latin typeface="Arial Black" pitchFamily="34" charset="0"/>
            </a:endParaRPr>
          </a:p>
        </p:txBody>
      </p:sp>
      <p:sp>
        <p:nvSpPr>
          <p:cNvPr id="5" name="5-Point Star 4"/>
          <p:cNvSpPr/>
          <p:nvPr/>
        </p:nvSpPr>
        <p:spPr>
          <a:xfrm>
            <a:off x="5940152" y="2276872"/>
            <a:ext cx="216024"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6" name="5-Point Star 5"/>
          <p:cNvSpPr/>
          <p:nvPr/>
        </p:nvSpPr>
        <p:spPr>
          <a:xfrm>
            <a:off x="2483768" y="3356992"/>
            <a:ext cx="216024"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4572000" y="3356992"/>
            <a:ext cx="216024"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8" name="5-Point Star 7"/>
          <p:cNvSpPr/>
          <p:nvPr/>
        </p:nvSpPr>
        <p:spPr>
          <a:xfrm>
            <a:off x="7884368" y="5373216"/>
            <a:ext cx="216024"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
        <p:nvSpPr>
          <p:cNvPr id="9" name="5-Point Star 8"/>
          <p:cNvSpPr/>
          <p:nvPr/>
        </p:nvSpPr>
        <p:spPr>
          <a:xfrm>
            <a:off x="1619672" y="5229200"/>
            <a:ext cx="216024" cy="21602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83568" y="1124744"/>
          <a:ext cx="7776864"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274638"/>
            <a:ext cx="8229600" cy="850106"/>
          </a:xfrm>
        </p:spPr>
        <p:txBody>
          <a:bodyPr/>
          <a:lstStyle/>
          <a:p>
            <a:r>
              <a:rPr lang="en-GB" dirty="0" smtClean="0">
                <a:solidFill>
                  <a:schemeClr val="accent4"/>
                </a:solidFill>
              </a:rPr>
              <a:t>RESPONSIBILITIES</a:t>
            </a:r>
            <a:endParaRPr lang="en-GB" dirty="0">
              <a:solidFill>
                <a:schemeClr val="accent4"/>
              </a:solidFill>
            </a:endParaRPr>
          </a:p>
        </p:txBody>
      </p:sp>
      <p:cxnSp>
        <p:nvCxnSpPr>
          <p:cNvPr id="5" name="Straight Connector 4"/>
          <p:cNvCxnSpPr/>
          <p:nvPr/>
        </p:nvCxnSpPr>
        <p:spPr>
          <a:xfrm flipV="1">
            <a:off x="2699792" y="2060848"/>
            <a:ext cx="864096" cy="1296144"/>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80112" y="1700808"/>
            <a:ext cx="1008112" cy="648072"/>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260648"/>
            <a:ext cx="8424936" cy="7732415"/>
          </a:xfrm>
        </p:spPr>
        <p:txBody>
          <a:bodyPr>
            <a:normAutofit/>
          </a:bodyPr>
          <a:lstStyle/>
          <a:p>
            <a:pPr algn="ctr">
              <a:buNone/>
            </a:pPr>
            <a:endParaRPr lang="en-GB" sz="2700" dirty="0" smtClean="0">
              <a:latin typeface="Arial" pitchFamily="34" charset="0"/>
              <a:cs typeface="Arial" pitchFamily="34" charset="0"/>
            </a:endParaRPr>
          </a:p>
          <a:p>
            <a:pPr algn="ctr">
              <a:buNone/>
            </a:pPr>
            <a:r>
              <a:rPr lang="en-GB" sz="2700" b="1" dirty="0" smtClean="0">
                <a:latin typeface="Arial" pitchFamily="34" charset="0"/>
                <a:cs typeface="Arial" pitchFamily="34" charset="0"/>
              </a:rPr>
              <a:t>PERIOPERATIVE FORM</a:t>
            </a:r>
          </a:p>
          <a:p>
            <a:pPr algn="ctr">
              <a:buNone/>
            </a:pPr>
            <a:endParaRPr lang="en-GB" sz="3200" dirty="0" smtClean="0"/>
          </a:p>
        </p:txBody>
      </p:sp>
      <p:sp>
        <p:nvSpPr>
          <p:cNvPr id="5" name="Rectangle 4"/>
          <p:cNvSpPr/>
          <p:nvPr/>
        </p:nvSpPr>
        <p:spPr>
          <a:xfrm>
            <a:off x="395536" y="1484784"/>
            <a:ext cx="8424936" cy="39604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23528" y="1484784"/>
            <a:ext cx="8496944" cy="4247317"/>
          </a:xfrm>
          <a:prstGeom prst="rect">
            <a:avLst/>
          </a:prstGeom>
          <a:noFill/>
        </p:spPr>
        <p:txBody>
          <a:bodyPr wrap="square" rtlCol="0">
            <a:spAutoFit/>
          </a:bodyPr>
          <a:lstStyle/>
          <a:p>
            <a:r>
              <a:rPr lang="en-GB" b="1" dirty="0" smtClean="0">
                <a:latin typeface="Arial" pitchFamily="34" charset="0"/>
                <a:cs typeface="Arial" pitchFamily="34" charset="0"/>
              </a:rPr>
              <a:t>Patient Name: </a:t>
            </a:r>
            <a:r>
              <a:rPr lang="en-GB" dirty="0" smtClean="0">
                <a:latin typeface="Arial" pitchFamily="34" charset="0"/>
                <a:cs typeface="Arial" pitchFamily="34" charset="0"/>
              </a:rPr>
              <a:t>Ms A Down</a:t>
            </a:r>
          </a:p>
          <a:p>
            <a:endParaRPr lang="en-GB" b="1" dirty="0" smtClean="0">
              <a:latin typeface="Arial" pitchFamily="34" charset="0"/>
              <a:cs typeface="Arial" pitchFamily="34" charset="0"/>
            </a:endParaRPr>
          </a:p>
          <a:p>
            <a:r>
              <a:rPr lang="en-GB" b="1" dirty="0" smtClean="0">
                <a:latin typeface="Arial" pitchFamily="34" charset="0"/>
                <a:cs typeface="Arial" pitchFamily="34" charset="0"/>
              </a:rPr>
              <a:t>Operation</a:t>
            </a:r>
            <a:r>
              <a:rPr lang="en-GB" dirty="0" smtClean="0">
                <a:latin typeface="Arial" pitchFamily="34" charset="0"/>
                <a:cs typeface="Arial" pitchFamily="34" charset="0"/>
              </a:rPr>
              <a:t>: Ankle Arthroscopy and debridement.</a:t>
            </a:r>
            <a:r>
              <a:rPr lang="en-GB" b="1" dirty="0" smtClean="0">
                <a:latin typeface="Arial" pitchFamily="34" charset="0"/>
                <a:cs typeface="Arial" pitchFamily="34" charset="0"/>
              </a:rPr>
              <a:t>         Date: </a:t>
            </a:r>
            <a:r>
              <a:rPr lang="en-GB" dirty="0" smtClean="0">
                <a:latin typeface="Arial" pitchFamily="34" charset="0"/>
                <a:cs typeface="Arial" pitchFamily="34" charset="0"/>
              </a:rPr>
              <a:t>26/5/2016</a:t>
            </a:r>
          </a:p>
          <a:p>
            <a:endParaRPr lang="en-GB" dirty="0" smtClean="0">
              <a:latin typeface="Arial" pitchFamily="34" charset="0"/>
              <a:cs typeface="Arial" pitchFamily="34" charset="0"/>
            </a:endParaRPr>
          </a:p>
          <a:p>
            <a:pPr>
              <a:lnSpc>
                <a:spcPct val="150000"/>
              </a:lnSpc>
            </a:pPr>
            <a:r>
              <a:rPr lang="en-GB" b="1" dirty="0" smtClean="0">
                <a:latin typeface="Arial" pitchFamily="34" charset="0"/>
                <a:cs typeface="Arial" pitchFamily="34" charset="0"/>
              </a:rPr>
              <a:t>Surgeon: </a:t>
            </a:r>
            <a:r>
              <a:rPr lang="en-GB" dirty="0" smtClean="0">
                <a:latin typeface="Arial" pitchFamily="34" charset="0"/>
                <a:cs typeface="Arial" pitchFamily="34" charset="0"/>
              </a:rPr>
              <a:t>Dr W </a:t>
            </a:r>
            <a:r>
              <a:rPr lang="en-GB" dirty="0" err="1" smtClean="0">
                <a:latin typeface="Arial" pitchFamily="34" charset="0"/>
                <a:cs typeface="Arial" pitchFamily="34" charset="0"/>
              </a:rPr>
              <a:t>Dunitt</a:t>
            </a:r>
            <a:r>
              <a:rPr lang="en-GB" b="1" dirty="0" smtClean="0">
                <a:latin typeface="Arial" pitchFamily="34" charset="0"/>
                <a:cs typeface="Arial" pitchFamily="34" charset="0"/>
              </a:rPr>
              <a:t>			</a:t>
            </a:r>
            <a:r>
              <a:rPr lang="en-GB" b="1" dirty="0" err="1" smtClean="0">
                <a:latin typeface="Arial" pitchFamily="34" charset="0"/>
                <a:cs typeface="Arial" pitchFamily="34" charset="0"/>
              </a:rPr>
              <a:t>Anaethetist</a:t>
            </a:r>
            <a:r>
              <a:rPr lang="en-GB" b="1" dirty="0" smtClean="0">
                <a:latin typeface="Arial" pitchFamily="34" charset="0"/>
                <a:cs typeface="Arial" pitchFamily="34" charset="0"/>
              </a:rPr>
              <a:t>: </a:t>
            </a:r>
            <a:r>
              <a:rPr lang="en-GB" dirty="0" smtClean="0">
                <a:latin typeface="Arial" pitchFamily="34" charset="0"/>
                <a:cs typeface="Arial" pitchFamily="34" charset="0"/>
              </a:rPr>
              <a:t>Dr Snooze</a:t>
            </a:r>
          </a:p>
          <a:p>
            <a:pPr>
              <a:lnSpc>
                <a:spcPct val="150000"/>
              </a:lnSpc>
            </a:pPr>
            <a:r>
              <a:rPr lang="en-GB" b="1" dirty="0" smtClean="0">
                <a:latin typeface="Arial" pitchFamily="34" charset="0"/>
                <a:cs typeface="Arial" pitchFamily="34" charset="0"/>
              </a:rPr>
              <a:t>Scrub Nurse: </a:t>
            </a:r>
            <a:r>
              <a:rPr lang="en-GB" dirty="0" smtClean="0">
                <a:latin typeface="Arial" pitchFamily="34" charset="0"/>
                <a:cs typeface="Arial" pitchFamily="34" charset="0"/>
              </a:rPr>
              <a:t>A Crow (</a:t>
            </a:r>
            <a:r>
              <a:rPr lang="en-GB" dirty="0" err="1" smtClean="0">
                <a:latin typeface="Arial" pitchFamily="34" charset="0"/>
                <a:cs typeface="Arial" pitchFamily="34" charset="0"/>
              </a:rPr>
              <a:t>Clin</a:t>
            </a:r>
            <a:r>
              <a:rPr lang="en-GB" dirty="0" smtClean="0">
                <a:latin typeface="Arial" pitchFamily="34" charset="0"/>
                <a:cs typeface="Arial" pitchFamily="34" charset="0"/>
              </a:rPr>
              <a:t> tech)</a:t>
            </a:r>
            <a:r>
              <a:rPr lang="en-GB" b="1" dirty="0" smtClean="0">
                <a:latin typeface="Arial" pitchFamily="34" charset="0"/>
                <a:cs typeface="Arial" pitchFamily="34" charset="0"/>
              </a:rPr>
              <a:t>		 Floor Nurse: </a:t>
            </a:r>
            <a:r>
              <a:rPr lang="en-GB" dirty="0" smtClean="0">
                <a:latin typeface="Arial" pitchFamily="34" charset="0"/>
                <a:cs typeface="Arial" pitchFamily="34" charset="0"/>
              </a:rPr>
              <a:t>B Smart E/N</a:t>
            </a:r>
          </a:p>
          <a:p>
            <a:endParaRPr lang="en-GB" b="1" dirty="0" smtClean="0">
              <a:latin typeface="Arial" pitchFamily="34" charset="0"/>
              <a:cs typeface="Arial" pitchFamily="34" charset="0"/>
            </a:endParaRPr>
          </a:p>
          <a:p>
            <a:r>
              <a:rPr lang="en-GB" b="1" dirty="0" smtClean="0">
                <a:latin typeface="Arial" pitchFamily="34" charset="0"/>
                <a:cs typeface="Arial" pitchFamily="34" charset="0"/>
              </a:rPr>
              <a:t>Time in:</a:t>
            </a:r>
            <a:r>
              <a:rPr lang="en-GB" dirty="0" smtClean="0">
                <a:latin typeface="Arial" pitchFamily="34" charset="0"/>
                <a:cs typeface="Arial" pitchFamily="34" charset="0"/>
              </a:rPr>
              <a:t> 1035      </a:t>
            </a:r>
            <a:r>
              <a:rPr lang="en-GB" b="1" dirty="0" smtClean="0">
                <a:latin typeface="Arial" pitchFamily="34" charset="0"/>
                <a:cs typeface="Arial" pitchFamily="34" charset="0"/>
              </a:rPr>
              <a:t>Time out: </a:t>
            </a:r>
            <a:r>
              <a:rPr lang="en-GB" dirty="0" smtClean="0">
                <a:latin typeface="Arial" pitchFamily="34" charset="0"/>
                <a:cs typeface="Arial" pitchFamily="34" charset="0"/>
              </a:rPr>
              <a:t>1100</a:t>
            </a:r>
          </a:p>
          <a:p>
            <a:endParaRPr lang="en-GB" dirty="0" smtClean="0">
              <a:latin typeface="Arial" pitchFamily="34" charset="0"/>
              <a:cs typeface="Arial" pitchFamily="34" charset="0"/>
            </a:endParaRPr>
          </a:p>
          <a:p>
            <a:r>
              <a:rPr lang="en-GB" b="1" dirty="0" smtClean="0">
                <a:latin typeface="Arial" pitchFamily="34" charset="0"/>
                <a:cs typeface="Arial" pitchFamily="34" charset="0"/>
              </a:rPr>
              <a:t>Swab count: </a:t>
            </a:r>
            <a:r>
              <a:rPr lang="en-GB" dirty="0" smtClean="0">
                <a:latin typeface="Arial" pitchFamily="34" charset="0"/>
                <a:cs typeface="Arial" pitchFamily="34" charset="0"/>
              </a:rPr>
              <a:t>Correct 			</a:t>
            </a:r>
            <a:r>
              <a:rPr lang="en-GB" b="1" dirty="0" smtClean="0">
                <a:latin typeface="Arial" pitchFamily="34" charset="0"/>
                <a:cs typeface="Arial" pitchFamily="34" charset="0"/>
              </a:rPr>
              <a:t>Instrument count: </a:t>
            </a:r>
            <a:r>
              <a:rPr lang="en-GB" dirty="0" smtClean="0">
                <a:latin typeface="Arial" pitchFamily="34" charset="0"/>
                <a:cs typeface="Arial" pitchFamily="34" charset="0"/>
              </a:rPr>
              <a:t>Correct</a:t>
            </a:r>
          </a:p>
          <a:p>
            <a:r>
              <a:rPr lang="en-GB" b="1" dirty="0" smtClean="0">
                <a:latin typeface="Arial" pitchFamily="34" charset="0"/>
                <a:cs typeface="Arial" pitchFamily="34" charset="0"/>
              </a:rPr>
              <a:t>Loan sets: </a:t>
            </a:r>
            <a:r>
              <a:rPr lang="en-GB" dirty="0" smtClean="0">
                <a:latin typeface="Arial" pitchFamily="34" charset="0"/>
                <a:cs typeface="Arial" pitchFamily="34" charset="0"/>
              </a:rPr>
              <a:t>Checked / Correct</a:t>
            </a:r>
            <a:endParaRPr lang="en-GB" b="1" dirty="0" smtClean="0">
              <a:latin typeface="Arial" pitchFamily="34" charset="0"/>
              <a:cs typeface="Arial" pitchFamily="34" charset="0"/>
            </a:endParaRPr>
          </a:p>
          <a:p>
            <a:endParaRPr lang="en-GB" dirty="0" smtClean="0">
              <a:latin typeface="Arial" pitchFamily="34" charset="0"/>
              <a:cs typeface="Arial" pitchFamily="34" charset="0"/>
            </a:endParaRPr>
          </a:p>
          <a:p>
            <a:r>
              <a:rPr lang="en-GB" b="1" dirty="0" smtClean="0">
                <a:latin typeface="Arial" pitchFamily="34" charset="0"/>
                <a:cs typeface="Arial" pitchFamily="34" charset="0"/>
              </a:rPr>
              <a:t>Registered Nurse:  			Anaesthetic Nurse:</a:t>
            </a:r>
          </a:p>
          <a:p>
            <a:endParaRPr lang="en-GB" b="1" dirty="0">
              <a:latin typeface="Arial" pitchFamily="34" charset="0"/>
              <a:cs typeface="Arial" pitchFamily="34" charset="0"/>
            </a:endParaRPr>
          </a:p>
        </p:txBody>
      </p:sp>
      <p:cxnSp>
        <p:nvCxnSpPr>
          <p:cNvPr id="8" name="Straight Connector 7"/>
          <p:cNvCxnSpPr/>
          <p:nvPr/>
        </p:nvCxnSpPr>
        <p:spPr>
          <a:xfrm flipV="1">
            <a:off x="7236296" y="5013176"/>
            <a:ext cx="648072"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99792" y="6165304"/>
            <a:ext cx="50405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843808" y="4941168"/>
            <a:ext cx="720080"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29600" cy="6858000"/>
          </a:xfrm>
        </p:spPr>
        <p:txBody>
          <a:bodyPr>
            <a:normAutofit/>
          </a:bodyPr>
          <a:lstStyle/>
          <a:p>
            <a:pPr algn="just">
              <a:buFont typeface="Wingdings" pitchFamily="2" charset="2"/>
              <a:buChar char="v"/>
            </a:pPr>
            <a:endParaRPr lang="en-GB" dirty="0"/>
          </a:p>
        </p:txBody>
      </p:sp>
      <p:sp>
        <p:nvSpPr>
          <p:cNvPr id="4" name="TextBox 3"/>
          <p:cNvSpPr txBox="1"/>
          <p:nvPr/>
        </p:nvSpPr>
        <p:spPr>
          <a:xfrm>
            <a:off x="755576" y="908720"/>
            <a:ext cx="7776864" cy="4662815"/>
          </a:xfrm>
          <a:prstGeom prst="rect">
            <a:avLst/>
          </a:prstGeom>
          <a:solidFill>
            <a:schemeClr val="accent6">
              <a:lumMod val="60000"/>
              <a:lumOff val="40000"/>
            </a:schemeClr>
          </a:solidFill>
        </p:spPr>
        <p:txBody>
          <a:bodyPr wrap="square" rtlCol="0">
            <a:spAutoFit/>
          </a:bodyPr>
          <a:lstStyle/>
          <a:p>
            <a:pPr algn="ctr"/>
            <a:r>
              <a:rPr lang="en-GB" b="1" dirty="0" smtClean="0">
                <a:latin typeface="Arial" pitchFamily="34" charset="0"/>
                <a:cs typeface="Arial" pitchFamily="34" charset="0"/>
              </a:rPr>
              <a:t>RECOVERY ROOM</a:t>
            </a:r>
          </a:p>
          <a:p>
            <a:r>
              <a:rPr lang="en-GB" b="1" dirty="0" smtClean="0">
                <a:latin typeface="Arial" pitchFamily="34" charset="0"/>
                <a:cs typeface="Arial" pitchFamily="34" charset="0"/>
              </a:rPr>
              <a:t>Patient Name: </a:t>
            </a:r>
            <a:r>
              <a:rPr lang="en-GB" dirty="0" smtClean="0">
                <a:latin typeface="Arial" pitchFamily="34" charset="0"/>
                <a:cs typeface="Arial" pitchFamily="34" charset="0"/>
              </a:rPr>
              <a:t>Ms A Down</a:t>
            </a:r>
          </a:p>
          <a:p>
            <a:endParaRPr lang="en-GB" b="1" dirty="0" smtClean="0">
              <a:latin typeface="Arial" pitchFamily="34" charset="0"/>
              <a:cs typeface="Arial" pitchFamily="34" charset="0"/>
            </a:endParaRPr>
          </a:p>
          <a:p>
            <a:r>
              <a:rPr lang="en-GB" b="1" dirty="0" smtClean="0">
                <a:latin typeface="Arial" pitchFamily="34" charset="0"/>
                <a:cs typeface="Arial" pitchFamily="34" charset="0"/>
              </a:rPr>
              <a:t>Operation</a:t>
            </a:r>
            <a:r>
              <a:rPr lang="en-GB" dirty="0" smtClean="0">
                <a:latin typeface="Arial" pitchFamily="34" charset="0"/>
                <a:cs typeface="Arial" pitchFamily="34" charset="0"/>
              </a:rPr>
              <a:t>: Ankle Arthroscopy and debridement.</a:t>
            </a:r>
            <a:r>
              <a:rPr lang="en-GB" b="1" dirty="0" smtClean="0">
                <a:latin typeface="Arial" pitchFamily="34" charset="0"/>
                <a:cs typeface="Arial" pitchFamily="34" charset="0"/>
              </a:rPr>
              <a:t>         Date: </a:t>
            </a:r>
            <a:r>
              <a:rPr lang="en-GB" dirty="0" smtClean="0">
                <a:latin typeface="Arial" pitchFamily="34" charset="0"/>
                <a:cs typeface="Arial" pitchFamily="34" charset="0"/>
              </a:rPr>
              <a:t>26/5/2016</a:t>
            </a:r>
          </a:p>
          <a:p>
            <a:endParaRPr lang="en-GB" dirty="0" smtClean="0">
              <a:latin typeface="Arial" pitchFamily="34" charset="0"/>
              <a:cs typeface="Arial" pitchFamily="34" charset="0"/>
            </a:endParaRPr>
          </a:p>
          <a:p>
            <a:pPr>
              <a:lnSpc>
                <a:spcPct val="150000"/>
              </a:lnSpc>
            </a:pPr>
            <a:r>
              <a:rPr lang="en-GB" b="1" dirty="0" smtClean="0">
                <a:latin typeface="Arial" pitchFamily="34" charset="0"/>
                <a:cs typeface="Arial" pitchFamily="34" charset="0"/>
              </a:rPr>
              <a:t>Surgeon: </a:t>
            </a:r>
            <a:r>
              <a:rPr lang="en-GB" dirty="0" smtClean="0">
                <a:latin typeface="Arial" pitchFamily="34" charset="0"/>
                <a:cs typeface="Arial" pitchFamily="34" charset="0"/>
              </a:rPr>
              <a:t>Dr W </a:t>
            </a:r>
            <a:r>
              <a:rPr lang="en-GB" dirty="0" err="1" smtClean="0">
                <a:latin typeface="Arial" pitchFamily="34" charset="0"/>
                <a:cs typeface="Arial" pitchFamily="34" charset="0"/>
              </a:rPr>
              <a:t>Dunitt</a:t>
            </a:r>
            <a:r>
              <a:rPr lang="en-GB" b="1" dirty="0" smtClean="0">
                <a:latin typeface="Arial" pitchFamily="34" charset="0"/>
                <a:cs typeface="Arial" pitchFamily="34" charset="0"/>
              </a:rPr>
              <a:t>			</a:t>
            </a:r>
            <a:r>
              <a:rPr lang="en-GB" b="1" dirty="0" err="1" smtClean="0">
                <a:latin typeface="Arial" pitchFamily="34" charset="0"/>
                <a:cs typeface="Arial" pitchFamily="34" charset="0"/>
              </a:rPr>
              <a:t>Anaethetist</a:t>
            </a:r>
            <a:r>
              <a:rPr lang="en-GB" b="1" dirty="0" smtClean="0">
                <a:latin typeface="Arial" pitchFamily="34" charset="0"/>
                <a:cs typeface="Arial" pitchFamily="34" charset="0"/>
              </a:rPr>
              <a:t>: </a:t>
            </a:r>
            <a:r>
              <a:rPr lang="en-GB" dirty="0" smtClean="0">
                <a:latin typeface="Arial" pitchFamily="34" charset="0"/>
                <a:cs typeface="Arial" pitchFamily="34" charset="0"/>
              </a:rPr>
              <a:t>Dr Snooze</a:t>
            </a:r>
          </a:p>
          <a:p>
            <a:pPr>
              <a:lnSpc>
                <a:spcPct val="150000"/>
              </a:lnSpc>
            </a:pPr>
            <a:r>
              <a:rPr lang="en-GB" dirty="0" smtClean="0">
                <a:latin typeface="Arial" pitchFamily="34" charset="0"/>
                <a:cs typeface="Arial" pitchFamily="34" charset="0"/>
              </a:rPr>
              <a:t>Signature..................                                      Signature.......................</a:t>
            </a:r>
          </a:p>
          <a:p>
            <a:pPr>
              <a:lnSpc>
                <a:spcPct val="150000"/>
              </a:lnSpc>
            </a:pPr>
            <a:r>
              <a:rPr lang="en-GB" b="1" dirty="0" smtClean="0">
                <a:latin typeface="Arial" pitchFamily="34" charset="0"/>
                <a:cs typeface="Arial" pitchFamily="34" charset="0"/>
              </a:rPr>
              <a:t>Recovery room nurse ...........................</a:t>
            </a:r>
            <a:endParaRPr lang="en-GB" dirty="0" smtClean="0">
              <a:latin typeface="Arial" pitchFamily="34" charset="0"/>
              <a:cs typeface="Arial" pitchFamily="34" charset="0"/>
            </a:endParaRPr>
          </a:p>
          <a:p>
            <a:endParaRPr lang="en-GB" b="1" dirty="0" smtClean="0">
              <a:latin typeface="Arial" pitchFamily="34" charset="0"/>
              <a:cs typeface="Arial" pitchFamily="34" charset="0"/>
            </a:endParaRPr>
          </a:p>
          <a:p>
            <a:r>
              <a:rPr lang="en-GB" b="1" dirty="0" smtClean="0">
                <a:latin typeface="Arial" pitchFamily="34" charset="0"/>
                <a:cs typeface="Arial" pitchFamily="34" charset="0"/>
              </a:rPr>
              <a:t>Time in:</a:t>
            </a:r>
            <a:r>
              <a:rPr lang="en-GB" dirty="0" smtClean="0">
                <a:latin typeface="Arial" pitchFamily="34" charset="0"/>
                <a:cs typeface="Arial" pitchFamily="34" charset="0"/>
              </a:rPr>
              <a:t> 1105      </a:t>
            </a:r>
            <a:r>
              <a:rPr lang="en-GB" b="1" dirty="0" smtClean="0">
                <a:latin typeface="Arial" pitchFamily="34" charset="0"/>
                <a:cs typeface="Arial" pitchFamily="34" charset="0"/>
              </a:rPr>
              <a:t>Time out: </a:t>
            </a:r>
            <a:r>
              <a:rPr lang="en-GB" dirty="0" smtClean="0">
                <a:latin typeface="Arial" pitchFamily="34" charset="0"/>
                <a:cs typeface="Arial" pitchFamily="34" charset="0"/>
              </a:rPr>
              <a:t>1120</a:t>
            </a:r>
          </a:p>
          <a:p>
            <a:r>
              <a:rPr lang="en-GB" dirty="0" smtClean="0">
                <a:latin typeface="Arial" pitchFamily="34" charset="0"/>
                <a:cs typeface="Arial" pitchFamily="34" charset="0"/>
              </a:rPr>
              <a:t>Awake and vitals stable. Return to ward.</a:t>
            </a:r>
          </a:p>
          <a:p>
            <a:endParaRPr lang="en-GB" b="1" strike="sngStrike" dirty="0" smtClean="0">
              <a:latin typeface="Arial" pitchFamily="34" charset="0"/>
              <a:cs typeface="Arial" pitchFamily="34" charset="0"/>
            </a:endParaRPr>
          </a:p>
          <a:p>
            <a:endParaRPr lang="en-GB" dirty="0" smtClean="0">
              <a:latin typeface="Arial" pitchFamily="34" charset="0"/>
              <a:cs typeface="Arial" pitchFamily="34" charset="0"/>
            </a:endParaRPr>
          </a:p>
          <a:p>
            <a:endParaRPr lang="en-GB" b="1" dirty="0" smtClean="0">
              <a:latin typeface="Arial" pitchFamily="34" charset="0"/>
              <a:cs typeface="Arial" pitchFamily="34" charset="0"/>
            </a:endParaRPr>
          </a:p>
          <a:p>
            <a:endParaRPr lang="en-GB" b="1" dirty="0">
              <a:latin typeface="Arial" pitchFamily="34" charset="0"/>
              <a:cs typeface="Arial" pitchFamily="34" charset="0"/>
            </a:endParaRPr>
          </a:p>
        </p:txBody>
      </p:sp>
      <p:sp>
        <p:nvSpPr>
          <p:cNvPr id="7" name="Freeform 6"/>
          <p:cNvSpPr/>
          <p:nvPr/>
        </p:nvSpPr>
        <p:spPr>
          <a:xfrm>
            <a:off x="3347864" y="2996952"/>
            <a:ext cx="576064" cy="360040"/>
          </a:xfrm>
          <a:custGeom>
            <a:avLst/>
            <a:gdLst>
              <a:gd name="connsiteX0" fmla="*/ 0 w 888543"/>
              <a:gd name="connsiteY0" fmla="*/ 279452 h 893601"/>
              <a:gd name="connsiteX1" fmla="*/ 13647 w 888543"/>
              <a:gd name="connsiteY1" fmla="*/ 361338 h 893601"/>
              <a:gd name="connsiteX2" fmla="*/ 68238 w 888543"/>
              <a:gd name="connsiteY2" fmla="*/ 593350 h 893601"/>
              <a:gd name="connsiteX3" fmla="*/ 81886 w 888543"/>
              <a:gd name="connsiteY3" fmla="*/ 688884 h 893601"/>
              <a:gd name="connsiteX4" fmla="*/ 68238 w 888543"/>
              <a:gd name="connsiteY4" fmla="*/ 757123 h 893601"/>
              <a:gd name="connsiteX5" fmla="*/ 54591 w 888543"/>
              <a:gd name="connsiteY5" fmla="*/ 675237 h 893601"/>
              <a:gd name="connsiteX6" fmla="*/ 40943 w 888543"/>
              <a:gd name="connsiteY6" fmla="*/ 606998 h 893601"/>
              <a:gd name="connsiteX7" fmla="*/ 68238 w 888543"/>
              <a:gd name="connsiteY7" fmla="*/ 306747 h 893601"/>
              <a:gd name="connsiteX8" fmla="*/ 109182 w 888543"/>
              <a:gd name="connsiteY8" fmla="*/ 293099 h 893601"/>
              <a:gd name="connsiteX9" fmla="*/ 245659 w 888543"/>
              <a:gd name="connsiteY9" fmla="*/ 306747 h 893601"/>
              <a:gd name="connsiteX10" fmla="*/ 272955 w 888543"/>
              <a:gd name="connsiteY10" fmla="*/ 347690 h 893601"/>
              <a:gd name="connsiteX11" fmla="*/ 286603 w 888543"/>
              <a:gd name="connsiteY11" fmla="*/ 415929 h 893601"/>
              <a:gd name="connsiteX12" fmla="*/ 272955 w 888543"/>
              <a:gd name="connsiteY12" fmla="*/ 811714 h 893601"/>
              <a:gd name="connsiteX13" fmla="*/ 150125 w 888543"/>
              <a:gd name="connsiteY13" fmla="*/ 879953 h 893601"/>
              <a:gd name="connsiteX14" fmla="*/ 191068 w 888543"/>
              <a:gd name="connsiteY14" fmla="*/ 893601 h 893601"/>
              <a:gd name="connsiteX15" fmla="*/ 232011 w 888543"/>
              <a:gd name="connsiteY15" fmla="*/ 879953 h 893601"/>
              <a:gd name="connsiteX16" fmla="*/ 286603 w 888543"/>
              <a:gd name="connsiteY16" fmla="*/ 866305 h 893601"/>
              <a:gd name="connsiteX17" fmla="*/ 341194 w 888543"/>
              <a:gd name="connsiteY17" fmla="*/ 798066 h 893601"/>
              <a:gd name="connsiteX18" fmla="*/ 327546 w 888543"/>
              <a:gd name="connsiteY18" fmla="*/ 757123 h 893601"/>
              <a:gd name="connsiteX19" fmla="*/ 354841 w 888543"/>
              <a:gd name="connsiteY19" fmla="*/ 852658 h 893601"/>
              <a:gd name="connsiteX20" fmla="*/ 395785 w 888543"/>
              <a:gd name="connsiteY20" fmla="*/ 866305 h 893601"/>
              <a:gd name="connsiteX21" fmla="*/ 423080 w 888543"/>
              <a:gd name="connsiteY21" fmla="*/ 825362 h 893601"/>
              <a:gd name="connsiteX22" fmla="*/ 464023 w 888543"/>
              <a:gd name="connsiteY22" fmla="*/ 798066 h 893601"/>
              <a:gd name="connsiteX23" fmla="*/ 641444 w 888543"/>
              <a:gd name="connsiteY23" fmla="*/ 770771 h 893601"/>
              <a:gd name="connsiteX24" fmla="*/ 668740 w 888543"/>
              <a:gd name="connsiteY24" fmla="*/ 265804 h 893601"/>
              <a:gd name="connsiteX25" fmla="*/ 682388 w 888543"/>
              <a:gd name="connsiteY25" fmla="*/ 320395 h 893601"/>
              <a:gd name="connsiteX26" fmla="*/ 709683 w 888543"/>
              <a:gd name="connsiteY26" fmla="*/ 361338 h 893601"/>
              <a:gd name="connsiteX27" fmla="*/ 736979 w 888543"/>
              <a:gd name="connsiteY27" fmla="*/ 429577 h 893601"/>
              <a:gd name="connsiteX28" fmla="*/ 764274 w 888543"/>
              <a:gd name="connsiteY28" fmla="*/ 511463 h 893601"/>
              <a:gd name="connsiteX29" fmla="*/ 777922 w 888543"/>
              <a:gd name="connsiteY29" fmla="*/ 566055 h 893601"/>
              <a:gd name="connsiteX30" fmla="*/ 832513 w 888543"/>
              <a:gd name="connsiteY30" fmla="*/ 688884 h 893601"/>
              <a:gd name="connsiteX31" fmla="*/ 846161 w 888543"/>
              <a:gd name="connsiteY31" fmla="*/ 743475 h 893601"/>
              <a:gd name="connsiteX32" fmla="*/ 873456 w 888543"/>
              <a:gd name="connsiteY32" fmla="*/ 211213 h 893601"/>
              <a:gd name="connsiteX33" fmla="*/ 887104 w 888543"/>
              <a:gd name="connsiteY33" fmla="*/ 156622 h 89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88543" h="893601">
                <a:moveTo>
                  <a:pt x="0" y="279452"/>
                </a:moveTo>
                <a:cubicBezTo>
                  <a:pt x="4549" y="306747"/>
                  <a:pt x="7849" y="334280"/>
                  <a:pt x="13647" y="361338"/>
                </a:cubicBezTo>
                <a:cubicBezTo>
                  <a:pt x="48977" y="526212"/>
                  <a:pt x="35196" y="417126"/>
                  <a:pt x="68238" y="593350"/>
                </a:cubicBezTo>
                <a:cubicBezTo>
                  <a:pt x="74166" y="624967"/>
                  <a:pt x="77337" y="657039"/>
                  <a:pt x="81886" y="688884"/>
                </a:cubicBezTo>
                <a:cubicBezTo>
                  <a:pt x="77337" y="711630"/>
                  <a:pt x="88986" y="767497"/>
                  <a:pt x="68238" y="757123"/>
                </a:cubicBezTo>
                <a:cubicBezTo>
                  <a:pt x="43487" y="744748"/>
                  <a:pt x="59541" y="702462"/>
                  <a:pt x="54591" y="675237"/>
                </a:cubicBezTo>
                <a:cubicBezTo>
                  <a:pt x="50441" y="652414"/>
                  <a:pt x="45492" y="629744"/>
                  <a:pt x="40943" y="606998"/>
                </a:cubicBezTo>
                <a:cubicBezTo>
                  <a:pt x="50041" y="506914"/>
                  <a:pt x="46890" y="404950"/>
                  <a:pt x="68238" y="306747"/>
                </a:cubicBezTo>
                <a:cubicBezTo>
                  <a:pt x="71294" y="292689"/>
                  <a:pt x="94796" y="293099"/>
                  <a:pt x="109182" y="293099"/>
                </a:cubicBezTo>
                <a:cubicBezTo>
                  <a:pt x="154901" y="293099"/>
                  <a:pt x="200167" y="302198"/>
                  <a:pt x="245659" y="306747"/>
                </a:cubicBezTo>
                <a:cubicBezTo>
                  <a:pt x="254758" y="320395"/>
                  <a:pt x="267196" y="332332"/>
                  <a:pt x="272955" y="347690"/>
                </a:cubicBezTo>
                <a:cubicBezTo>
                  <a:pt x="281100" y="369410"/>
                  <a:pt x="286603" y="392732"/>
                  <a:pt x="286603" y="415929"/>
                </a:cubicBezTo>
                <a:cubicBezTo>
                  <a:pt x="286603" y="547936"/>
                  <a:pt x="300347" y="682581"/>
                  <a:pt x="272955" y="811714"/>
                </a:cubicBezTo>
                <a:cubicBezTo>
                  <a:pt x="265814" y="845379"/>
                  <a:pt x="184163" y="868607"/>
                  <a:pt x="150125" y="879953"/>
                </a:cubicBezTo>
                <a:cubicBezTo>
                  <a:pt x="163773" y="884502"/>
                  <a:pt x="176682" y="893601"/>
                  <a:pt x="191068" y="893601"/>
                </a:cubicBezTo>
                <a:cubicBezTo>
                  <a:pt x="205454" y="893601"/>
                  <a:pt x="218179" y="883905"/>
                  <a:pt x="232011" y="879953"/>
                </a:cubicBezTo>
                <a:cubicBezTo>
                  <a:pt x="250047" y="874800"/>
                  <a:pt x="268406" y="870854"/>
                  <a:pt x="286603" y="866305"/>
                </a:cubicBezTo>
                <a:cubicBezTo>
                  <a:pt x="318042" y="845346"/>
                  <a:pt x="341194" y="842014"/>
                  <a:pt x="341194" y="798066"/>
                </a:cubicBezTo>
                <a:cubicBezTo>
                  <a:pt x="341194" y="783680"/>
                  <a:pt x="327546" y="742737"/>
                  <a:pt x="327546" y="757123"/>
                </a:cubicBezTo>
                <a:cubicBezTo>
                  <a:pt x="327546" y="757475"/>
                  <a:pt x="348407" y="846224"/>
                  <a:pt x="354841" y="852658"/>
                </a:cubicBezTo>
                <a:cubicBezTo>
                  <a:pt x="365014" y="862831"/>
                  <a:pt x="382137" y="861756"/>
                  <a:pt x="395785" y="866305"/>
                </a:cubicBezTo>
                <a:cubicBezTo>
                  <a:pt x="404883" y="852657"/>
                  <a:pt x="411482" y="836960"/>
                  <a:pt x="423080" y="825362"/>
                </a:cubicBezTo>
                <a:cubicBezTo>
                  <a:pt x="434678" y="813764"/>
                  <a:pt x="449352" y="805401"/>
                  <a:pt x="464023" y="798066"/>
                </a:cubicBezTo>
                <a:cubicBezTo>
                  <a:pt x="513204" y="773476"/>
                  <a:pt x="602317" y="774684"/>
                  <a:pt x="641444" y="770771"/>
                </a:cubicBezTo>
                <a:cubicBezTo>
                  <a:pt x="650543" y="602449"/>
                  <a:pt x="653478" y="433680"/>
                  <a:pt x="668740" y="265804"/>
                </a:cubicBezTo>
                <a:cubicBezTo>
                  <a:pt x="670438" y="247124"/>
                  <a:pt x="674999" y="303155"/>
                  <a:pt x="682388" y="320395"/>
                </a:cubicBezTo>
                <a:cubicBezTo>
                  <a:pt x="688849" y="335471"/>
                  <a:pt x="702348" y="346667"/>
                  <a:pt x="709683" y="361338"/>
                </a:cubicBezTo>
                <a:cubicBezTo>
                  <a:pt x="720639" y="383250"/>
                  <a:pt x="728607" y="406553"/>
                  <a:pt x="736979" y="429577"/>
                </a:cubicBezTo>
                <a:cubicBezTo>
                  <a:pt x="746812" y="456617"/>
                  <a:pt x="756007" y="483905"/>
                  <a:pt x="764274" y="511463"/>
                </a:cubicBezTo>
                <a:cubicBezTo>
                  <a:pt x="769664" y="529429"/>
                  <a:pt x="771990" y="548260"/>
                  <a:pt x="777922" y="566055"/>
                </a:cubicBezTo>
                <a:cubicBezTo>
                  <a:pt x="852607" y="790113"/>
                  <a:pt x="761180" y="498666"/>
                  <a:pt x="832513" y="688884"/>
                </a:cubicBezTo>
                <a:cubicBezTo>
                  <a:pt x="839099" y="706447"/>
                  <a:pt x="841612" y="725278"/>
                  <a:pt x="846161" y="743475"/>
                </a:cubicBezTo>
                <a:cubicBezTo>
                  <a:pt x="855259" y="566054"/>
                  <a:pt x="860799" y="388415"/>
                  <a:pt x="873456" y="211213"/>
                </a:cubicBezTo>
                <a:cubicBezTo>
                  <a:pt x="888543" y="0"/>
                  <a:pt x="887104" y="237130"/>
                  <a:pt x="887104" y="156622"/>
                </a:cubicBezTo>
              </a:path>
            </a:pathLst>
          </a:cu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a:off x="6804248" y="2708920"/>
            <a:ext cx="648072" cy="432048"/>
          </a:xfrm>
          <a:custGeom>
            <a:avLst/>
            <a:gdLst>
              <a:gd name="connsiteX0" fmla="*/ 0 w 464024"/>
              <a:gd name="connsiteY0" fmla="*/ 518615 h 641445"/>
              <a:gd name="connsiteX1" fmla="*/ 13648 w 464024"/>
              <a:gd name="connsiteY1" fmla="*/ 232012 h 641445"/>
              <a:gd name="connsiteX2" fmla="*/ 27296 w 464024"/>
              <a:gd name="connsiteY2" fmla="*/ 177421 h 641445"/>
              <a:gd name="connsiteX3" fmla="*/ 40943 w 464024"/>
              <a:gd name="connsiteY3" fmla="*/ 95534 h 641445"/>
              <a:gd name="connsiteX4" fmla="*/ 68239 w 464024"/>
              <a:gd name="connsiteY4" fmla="*/ 0 h 641445"/>
              <a:gd name="connsiteX5" fmla="*/ 109182 w 464024"/>
              <a:gd name="connsiteY5" fmla="*/ 40943 h 641445"/>
              <a:gd name="connsiteX6" fmla="*/ 122830 w 464024"/>
              <a:gd name="connsiteY6" fmla="*/ 109182 h 641445"/>
              <a:gd name="connsiteX7" fmla="*/ 150126 w 464024"/>
              <a:gd name="connsiteY7" fmla="*/ 163773 h 641445"/>
              <a:gd name="connsiteX8" fmla="*/ 136478 w 464024"/>
              <a:gd name="connsiteY8" fmla="*/ 504967 h 641445"/>
              <a:gd name="connsiteX9" fmla="*/ 54591 w 464024"/>
              <a:gd name="connsiteY9" fmla="*/ 477671 h 641445"/>
              <a:gd name="connsiteX10" fmla="*/ 13648 w 464024"/>
              <a:gd name="connsiteY10" fmla="*/ 464024 h 641445"/>
              <a:gd name="connsiteX11" fmla="*/ 68239 w 464024"/>
              <a:gd name="connsiteY11" fmla="*/ 382137 h 641445"/>
              <a:gd name="connsiteX12" fmla="*/ 122830 w 464024"/>
              <a:gd name="connsiteY12" fmla="*/ 300251 h 641445"/>
              <a:gd name="connsiteX13" fmla="*/ 204717 w 464024"/>
              <a:gd name="connsiteY13" fmla="*/ 204716 h 641445"/>
              <a:gd name="connsiteX14" fmla="*/ 245660 w 464024"/>
              <a:gd name="connsiteY14" fmla="*/ 177421 h 641445"/>
              <a:gd name="connsiteX15" fmla="*/ 272955 w 464024"/>
              <a:gd name="connsiteY15" fmla="*/ 423080 h 641445"/>
              <a:gd name="connsiteX16" fmla="*/ 286603 w 464024"/>
              <a:gd name="connsiteY16" fmla="*/ 477671 h 641445"/>
              <a:gd name="connsiteX17" fmla="*/ 341194 w 464024"/>
              <a:gd name="connsiteY17" fmla="*/ 382137 h 641445"/>
              <a:gd name="connsiteX18" fmla="*/ 368490 w 464024"/>
              <a:gd name="connsiteY18" fmla="*/ 272955 h 641445"/>
              <a:gd name="connsiteX19" fmla="*/ 382137 w 464024"/>
              <a:gd name="connsiteY19" fmla="*/ 232012 h 641445"/>
              <a:gd name="connsiteX20" fmla="*/ 409433 w 464024"/>
              <a:gd name="connsiteY20" fmla="*/ 191068 h 641445"/>
              <a:gd name="connsiteX21" fmla="*/ 450376 w 464024"/>
              <a:gd name="connsiteY21" fmla="*/ 368489 h 641445"/>
              <a:gd name="connsiteX22" fmla="*/ 464024 w 464024"/>
              <a:gd name="connsiteY22" fmla="*/ 641445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4024" h="641445">
                <a:moveTo>
                  <a:pt x="0" y="518615"/>
                </a:moveTo>
                <a:cubicBezTo>
                  <a:pt x="4549" y="423081"/>
                  <a:pt x="6021" y="327350"/>
                  <a:pt x="13648" y="232012"/>
                </a:cubicBezTo>
                <a:cubicBezTo>
                  <a:pt x="15144" y="213315"/>
                  <a:pt x="23618" y="195814"/>
                  <a:pt x="27296" y="177421"/>
                </a:cubicBezTo>
                <a:cubicBezTo>
                  <a:pt x="32723" y="150286"/>
                  <a:pt x="35516" y="122669"/>
                  <a:pt x="40943" y="95534"/>
                </a:cubicBezTo>
                <a:cubicBezTo>
                  <a:pt x="49511" y="52694"/>
                  <a:pt x="55232" y="39021"/>
                  <a:pt x="68239" y="0"/>
                </a:cubicBezTo>
                <a:cubicBezTo>
                  <a:pt x="81887" y="13648"/>
                  <a:pt x="100550" y="23680"/>
                  <a:pt x="109182" y="40943"/>
                </a:cubicBezTo>
                <a:cubicBezTo>
                  <a:pt x="119556" y="61691"/>
                  <a:pt x="115494" y="87176"/>
                  <a:pt x="122830" y="109182"/>
                </a:cubicBezTo>
                <a:cubicBezTo>
                  <a:pt x="129264" y="128483"/>
                  <a:pt x="141027" y="145576"/>
                  <a:pt x="150126" y="163773"/>
                </a:cubicBezTo>
                <a:cubicBezTo>
                  <a:pt x="145577" y="277504"/>
                  <a:pt x="169619" y="396076"/>
                  <a:pt x="136478" y="504967"/>
                </a:cubicBezTo>
                <a:cubicBezTo>
                  <a:pt x="128101" y="532493"/>
                  <a:pt x="81887" y="486769"/>
                  <a:pt x="54591" y="477671"/>
                </a:cubicBezTo>
                <a:lnTo>
                  <a:pt x="13648" y="464024"/>
                </a:lnTo>
                <a:cubicBezTo>
                  <a:pt x="42052" y="350410"/>
                  <a:pt x="2264" y="457537"/>
                  <a:pt x="68239" y="382137"/>
                </a:cubicBezTo>
                <a:cubicBezTo>
                  <a:pt x="89841" y="357449"/>
                  <a:pt x="104018" y="327126"/>
                  <a:pt x="122830" y="300251"/>
                </a:cubicBezTo>
                <a:cubicBezTo>
                  <a:pt x="148133" y="264104"/>
                  <a:pt x="170787" y="232991"/>
                  <a:pt x="204717" y="204716"/>
                </a:cubicBezTo>
                <a:cubicBezTo>
                  <a:pt x="217318" y="194215"/>
                  <a:pt x="232012" y="186519"/>
                  <a:pt x="245660" y="177421"/>
                </a:cubicBezTo>
                <a:cubicBezTo>
                  <a:pt x="279196" y="311564"/>
                  <a:pt x="242987" y="153366"/>
                  <a:pt x="272955" y="423080"/>
                </a:cubicBezTo>
                <a:cubicBezTo>
                  <a:pt x="275026" y="441722"/>
                  <a:pt x="282054" y="459474"/>
                  <a:pt x="286603" y="477671"/>
                </a:cubicBezTo>
                <a:cubicBezTo>
                  <a:pt x="306572" y="447718"/>
                  <a:pt x="329649" y="416772"/>
                  <a:pt x="341194" y="382137"/>
                </a:cubicBezTo>
                <a:cubicBezTo>
                  <a:pt x="353057" y="346548"/>
                  <a:pt x="356628" y="308544"/>
                  <a:pt x="368490" y="272955"/>
                </a:cubicBezTo>
                <a:cubicBezTo>
                  <a:pt x="373039" y="259307"/>
                  <a:pt x="375704" y="244879"/>
                  <a:pt x="382137" y="232012"/>
                </a:cubicBezTo>
                <a:cubicBezTo>
                  <a:pt x="389473" y="217341"/>
                  <a:pt x="400334" y="204716"/>
                  <a:pt x="409433" y="191068"/>
                </a:cubicBezTo>
                <a:cubicBezTo>
                  <a:pt x="442355" y="322755"/>
                  <a:pt x="429372" y="263465"/>
                  <a:pt x="450376" y="368489"/>
                </a:cubicBezTo>
                <a:lnTo>
                  <a:pt x="464024" y="641445"/>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4067944" y="3140968"/>
            <a:ext cx="357700" cy="291666"/>
          </a:xfrm>
          <a:custGeom>
            <a:avLst/>
            <a:gdLst>
              <a:gd name="connsiteX0" fmla="*/ 87229 w 373832"/>
              <a:gd name="connsiteY0" fmla="*/ 0 h 304045"/>
              <a:gd name="connsiteX1" fmla="*/ 5343 w 373832"/>
              <a:gd name="connsiteY1" fmla="*/ 40943 h 304045"/>
              <a:gd name="connsiteX2" fmla="*/ 18990 w 373832"/>
              <a:gd name="connsiteY2" fmla="*/ 81886 h 304045"/>
              <a:gd name="connsiteX3" fmla="*/ 100877 w 373832"/>
              <a:gd name="connsiteY3" fmla="*/ 122830 h 304045"/>
              <a:gd name="connsiteX4" fmla="*/ 169116 w 373832"/>
              <a:gd name="connsiteY4" fmla="*/ 191068 h 304045"/>
              <a:gd name="connsiteX5" fmla="*/ 196411 w 373832"/>
              <a:gd name="connsiteY5" fmla="*/ 232012 h 304045"/>
              <a:gd name="connsiteX6" fmla="*/ 141820 w 373832"/>
              <a:gd name="connsiteY6" fmla="*/ 272955 h 304045"/>
              <a:gd name="connsiteX7" fmla="*/ 59934 w 373832"/>
              <a:gd name="connsiteY7" fmla="*/ 300250 h 304045"/>
              <a:gd name="connsiteX8" fmla="*/ 114525 w 373832"/>
              <a:gd name="connsiteY8" fmla="*/ 218364 h 304045"/>
              <a:gd name="connsiteX9" fmla="*/ 128172 w 373832"/>
              <a:gd name="connsiteY9" fmla="*/ 177421 h 304045"/>
              <a:gd name="connsiteX10" fmla="*/ 169116 w 373832"/>
              <a:gd name="connsiteY10" fmla="*/ 136477 h 304045"/>
              <a:gd name="connsiteX11" fmla="*/ 223707 w 373832"/>
              <a:gd name="connsiteY11" fmla="*/ 122830 h 304045"/>
              <a:gd name="connsiteX12" fmla="*/ 278298 w 373832"/>
              <a:gd name="connsiteY12" fmla="*/ 136477 h 304045"/>
              <a:gd name="connsiteX13" fmla="*/ 319241 w 373832"/>
              <a:gd name="connsiteY13" fmla="*/ 177421 h 304045"/>
              <a:gd name="connsiteX14" fmla="*/ 346537 w 373832"/>
              <a:gd name="connsiteY14" fmla="*/ 218364 h 304045"/>
              <a:gd name="connsiteX15" fmla="*/ 360184 w 373832"/>
              <a:gd name="connsiteY15" fmla="*/ 95534 h 304045"/>
              <a:gd name="connsiteX16" fmla="*/ 373832 w 373832"/>
              <a:gd name="connsiteY16" fmla="*/ 54591 h 304045"/>
              <a:gd name="connsiteX17" fmla="*/ 373832 w 373832"/>
              <a:gd name="connsiteY17" fmla="*/ 81886 h 30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832" h="304045">
                <a:moveTo>
                  <a:pt x="87229" y="0"/>
                </a:moveTo>
                <a:cubicBezTo>
                  <a:pt x="69992" y="5745"/>
                  <a:pt x="13484" y="20590"/>
                  <a:pt x="5343" y="40943"/>
                </a:cubicBezTo>
                <a:cubicBezTo>
                  <a:pt x="0" y="54300"/>
                  <a:pt x="10003" y="70653"/>
                  <a:pt x="18990" y="81886"/>
                </a:cubicBezTo>
                <a:cubicBezTo>
                  <a:pt x="38231" y="105937"/>
                  <a:pt x="73905" y="113839"/>
                  <a:pt x="100877" y="122830"/>
                </a:cubicBezTo>
                <a:cubicBezTo>
                  <a:pt x="173666" y="232014"/>
                  <a:pt x="78128" y="100080"/>
                  <a:pt x="169116" y="191068"/>
                </a:cubicBezTo>
                <a:cubicBezTo>
                  <a:pt x="180714" y="202666"/>
                  <a:pt x="187313" y="218364"/>
                  <a:pt x="196411" y="232012"/>
                </a:cubicBezTo>
                <a:cubicBezTo>
                  <a:pt x="178214" y="245660"/>
                  <a:pt x="162165" y="262783"/>
                  <a:pt x="141820" y="272955"/>
                </a:cubicBezTo>
                <a:cubicBezTo>
                  <a:pt x="116086" y="285822"/>
                  <a:pt x="59934" y="300250"/>
                  <a:pt x="59934" y="300250"/>
                </a:cubicBezTo>
                <a:cubicBezTo>
                  <a:pt x="91276" y="174877"/>
                  <a:pt x="45979" y="304045"/>
                  <a:pt x="114525" y="218364"/>
                </a:cubicBezTo>
                <a:cubicBezTo>
                  <a:pt x="123512" y="207131"/>
                  <a:pt x="120192" y="189391"/>
                  <a:pt x="128172" y="177421"/>
                </a:cubicBezTo>
                <a:cubicBezTo>
                  <a:pt x="138878" y="161361"/>
                  <a:pt x="155468" y="150125"/>
                  <a:pt x="169116" y="136477"/>
                </a:cubicBezTo>
                <a:cubicBezTo>
                  <a:pt x="263399" y="230763"/>
                  <a:pt x="166430" y="157197"/>
                  <a:pt x="223707" y="122830"/>
                </a:cubicBezTo>
                <a:cubicBezTo>
                  <a:pt x="239791" y="113180"/>
                  <a:pt x="260101" y="131928"/>
                  <a:pt x="278298" y="136477"/>
                </a:cubicBezTo>
                <a:cubicBezTo>
                  <a:pt x="291946" y="150125"/>
                  <a:pt x="306885" y="162594"/>
                  <a:pt x="319241" y="177421"/>
                </a:cubicBezTo>
                <a:cubicBezTo>
                  <a:pt x="329742" y="190022"/>
                  <a:pt x="339202" y="233035"/>
                  <a:pt x="346537" y="218364"/>
                </a:cubicBezTo>
                <a:cubicBezTo>
                  <a:pt x="364960" y="181518"/>
                  <a:pt x="353412" y="136169"/>
                  <a:pt x="360184" y="95534"/>
                </a:cubicBezTo>
                <a:cubicBezTo>
                  <a:pt x="362549" y="81344"/>
                  <a:pt x="363660" y="64763"/>
                  <a:pt x="373832" y="54591"/>
                </a:cubicBezTo>
                <a:lnTo>
                  <a:pt x="373832" y="81886"/>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35670"/>
          </a:xfrm>
        </p:spPr>
        <p:txBody>
          <a:bodyPr/>
          <a:lstStyle/>
          <a:p>
            <a:endParaRPr lang="en-GB" dirty="0"/>
          </a:p>
        </p:txBody>
      </p:sp>
      <p:sp>
        <p:nvSpPr>
          <p:cNvPr id="3" name="Text Placeholder 2"/>
          <p:cNvSpPr>
            <a:spLocks noGrp="1"/>
          </p:cNvSpPr>
          <p:nvPr>
            <p:ph type="body" idx="2"/>
          </p:nvPr>
        </p:nvSpPr>
        <p:spPr/>
        <p:txBody>
          <a:bodyPr/>
          <a:lstStyle/>
          <a:p>
            <a:endParaRPr lang="en-GB"/>
          </a:p>
        </p:txBody>
      </p:sp>
      <p:pic>
        <p:nvPicPr>
          <p:cNvPr id="2051" name="Picture 3"/>
          <p:cNvPicPr>
            <a:picLocks noGrp="1" noChangeAspect="1" noChangeArrowheads="1"/>
          </p:cNvPicPr>
          <p:nvPr>
            <p:ph sz="half" idx="1"/>
          </p:nvPr>
        </p:nvPicPr>
        <p:blipFill>
          <a:blip r:embed="rId2" cstate="print"/>
          <a:srcRect/>
          <a:stretch>
            <a:fillRect/>
          </a:stretch>
        </p:blipFill>
        <p:spPr bwMode="auto">
          <a:xfrm>
            <a:off x="0" y="0"/>
            <a:ext cx="6480720" cy="6858000"/>
          </a:xfrm>
          <a:prstGeom prst="rect">
            <a:avLst/>
          </a:prstGeom>
          <a:ln>
            <a:headEnd/>
            <a:tailEnd/>
          </a:ln>
        </p:spPr>
        <p:style>
          <a:lnRef idx="1">
            <a:schemeClr val="accent2"/>
          </a:lnRef>
          <a:fillRef idx="2">
            <a:schemeClr val="accent2"/>
          </a:fillRef>
          <a:effectRef idx="1">
            <a:schemeClr val="accent2"/>
          </a:effectRef>
          <a:fontRef idx="minor">
            <a:schemeClr val="dk1"/>
          </a:fontRef>
        </p:style>
      </p:pic>
      <p:pic>
        <p:nvPicPr>
          <p:cNvPr id="4099" name="Picture 3"/>
          <p:cNvPicPr>
            <a:picLocks noChangeAspect="1" noChangeArrowheads="1"/>
          </p:cNvPicPr>
          <p:nvPr/>
        </p:nvPicPr>
        <p:blipFill>
          <a:blip r:embed="rId3" cstate="print"/>
          <a:srcRect/>
          <a:stretch>
            <a:fillRect/>
          </a:stretch>
        </p:blipFill>
        <p:spPr bwMode="auto">
          <a:xfrm rot="21173563">
            <a:off x="1597739" y="4505980"/>
            <a:ext cx="7010400" cy="124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4442" y="620688"/>
            <a:ext cx="9129557" cy="5625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2411760" cy="1584176"/>
          </a:xfrm>
        </p:spPr>
        <p:txBody>
          <a:bodyPr>
            <a:normAutofit/>
          </a:bodyPr>
          <a:lstStyle/>
          <a:p>
            <a:r>
              <a:rPr lang="en-GB" sz="2000" dirty="0" smtClean="0"/>
              <a:t>WORLD HEALTH ORGANISATION</a:t>
            </a:r>
            <a:endParaRPr lang="en-GB" sz="20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411760" y="1"/>
            <a:ext cx="655272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solidFill>
              </a:rPr>
              <a:t>SO WHO IS GUILTY?</a:t>
            </a:r>
            <a:endParaRPr lang="en-GB" dirty="0">
              <a:solidFill>
                <a:schemeClr val="accent4"/>
              </a:solidFill>
            </a:endParaRPr>
          </a:p>
        </p:txBody>
      </p:sp>
      <p:sp>
        <p:nvSpPr>
          <p:cNvPr id="3" name="Text Placeholder 2"/>
          <p:cNvSpPr>
            <a:spLocks noGrp="1"/>
          </p:cNvSpPr>
          <p:nvPr>
            <p:ph type="body" idx="1"/>
          </p:nvPr>
        </p:nvSpPr>
        <p:spPr>
          <a:xfrm>
            <a:off x="457200" y="1535112"/>
            <a:ext cx="7859216" cy="750887"/>
          </a:xfrm>
        </p:spPr>
        <p:txBody>
          <a:bodyPr>
            <a:normAutofit/>
          </a:bodyPr>
          <a:lstStyle/>
          <a:p>
            <a:r>
              <a:rPr lang="en-GB" b="1" dirty="0" smtClean="0"/>
              <a:t>Is the doctor guilty of poor conduct?</a:t>
            </a:r>
            <a:endParaRPr lang="en-GB" b="1" dirty="0"/>
          </a:p>
        </p:txBody>
      </p:sp>
      <p:sp>
        <p:nvSpPr>
          <p:cNvPr id="4" name="Text Placeholder 3"/>
          <p:cNvSpPr>
            <a:spLocks noGrp="1"/>
          </p:cNvSpPr>
          <p:nvPr>
            <p:ph type="body" sz="half" idx="3"/>
          </p:nvPr>
        </p:nvSpPr>
        <p:spPr>
          <a:xfrm>
            <a:off x="467544" y="4365104"/>
            <a:ext cx="8136904" cy="750887"/>
          </a:xfrm>
        </p:spPr>
        <p:txBody>
          <a:bodyPr/>
          <a:lstStyle/>
          <a:p>
            <a:r>
              <a:rPr lang="en-GB" b="1" dirty="0" smtClean="0"/>
              <a:t>Does anyone else share guilt?</a:t>
            </a:r>
            <a:endParaRPr lang="en-GB" b="1" dirty="0"/>
          </a:p>
        </p:txBody>
      </p:sp>
      <p:sp>
        <p:nvSpPr>
          <p:cNvPr id="5" name="Content Placeholder 4"/>
          <p:cNvSpPr>
            <a:spLocks noGrp="1"/>
          </p:cNvSpPr>
          <p:nvPr>
            <p:ph sz="quarter" idx="2"/>
          </p:nvPr>
        </p:nvSpPr>
        <p:spPr>
          <a:xfrm>
            <a:off x="457200" y="2362201"/>
            <a:ext cx="7931224" cy="1930896"/>
          </a:xfrm>
        </p:spPr>
        <p:txBody>
          <a:bodyPr/>
          <a:lstStyle/>
          <a:p>
            <a:endParaRPr lang="en-GB" dirty="0"/>
          </a:p>
        </p:txBody>
      </p:sp>
      <p:sp>
        <p:nvSpPr>
          <p:cNvPr id="6" name="Content Placeholder 5"/>
          <p:cNvSpPr>
            <a:spLocks noGrp="1"/>
          </p:cNvSpPr>
          <p:nvPr>
            <p:ph sz="quarter" idx="4"/>
          </p:nvPr>
        </p:nvSpPr>
        <p:spPr>
          <a:xfrm>
            <a:off x="467544" y="5215136"/>
            <a:ext cx="8136904" cy="1642864"/>
          </a:xfrm>
        </p:spPr>
        <p:txBody>
          <a:bodyPr/>
          <a:lstStyle/>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solidFill>
              </a:rPr>
              <a:t>COST OF LITIGATION</a:t>
            </a:r>
            <a:endParaRPr lang="en-GB" dirty="0">
              <a:solidFill>
                <a:schemeClr val="accent4"/>
              </a:solidFill>
            </a:endParaRPr>
          </a:p>
        </p:txBody>
      </p:sp>
      <p:sp>
        <p:nvSpPr>
          <p:cNvPr id="3" name="Content Placeholder 2"/>
          <p:cNvSpPr>
            <a:spLocks noGrp="1"/>
          </p:cNvSpPr>
          <p:nvPr>
            <p:ph idx="1"/>
          </p:nvPr>
        </p:nvSpPr>
        <p:spPr/>
        <p:txBody>
          <a:bodyPr/>
          <a:lstStyle/>
          <a:p>
            <a:r>
              <a:rPr lang="en-GB" dirty="0" smtClean="0"/>
              <a:t>.</a:t>
            </a:r>
            <a:endParaRPr lang="en-GB" dirty="0"/>
          </a:p>
        </p:txBody>
      </p:sp>
      <p:sp>
        <p:nvSpPr>
          <p:cNvPr id="5" name="Rounded Rectangle 4"/>
          <p:cNvSpPr/>
          <p:nvPr/>
        </p:nvSpPr>
        <p:spPr>
          <a:xfrm>
            <a:off x="3923928" y="3356992"/>
            <a:ext cx="4680520"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139952" y="3501008"/>
            <a:ext cx="3960440" cy="2585323"/>
          </a:xfrm>
          <a:prstGeom prst="rect">
            <a:avLst/>
          </a:prstGeom>
          <a:noFill/>
        </p:spPr>
        <p:txBody>
          <a:bodyPr wrap="square" rtlCol="0">
            <a:spAutoFit/>
          </a:bodyPr>
          <a:lstStyle/>
          <a:p>
            <a:r>
              <a:rPr lang="en-ZA" dirty="0" smtClean="0"/>
              <a:t>was reported that Gauteng Health Department alone had paid out at least R1 billion in lawsuits since January 2015, while the Eastern Cape is facing payouts of R14 billion.</a:t>
            </a:r>
          </a:p>
          <a:p>
            <a:r>
              <a:rPr lang="en-ZA" dirty="0" smtClean="0"/>
              <a:t>The Medical Protection Society SA (MPS), in 2015 settled a claim of almost R24 million on behalf of a member</a:t>
            </a:r>
            <a:endParaRPr lang="en-ZA" dirty="0"/>
          </a:p>
        </p:txBody>
      </p:sp>
      <p:sp>
        <p:nvSpPr>
          <p:cNvPr id="7" name="Rectangle 6"/>
          <p:cNvSpPr/>
          <p:nvPr/>
        </p:nvSpPr>
        <p:spPr>
          <a:xfrm>
            <a:off x="827584" y="1628800"/>
            <a:ext cx="2664296" cy="30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576" y="1556792"/>
            <a:ext cx="2808312" cy="3139321"/>
          </a:xfrm>
          <a:prstGeom prst="rect">
            <a:avLst/>
          </a:prstGeom>
        </p:spPr>
        <p:txBody>
          <a:bodyPr wrap="square">
            <a:spAutoFit/>
          </a:bodyPr>
          <a:lstStyle/>
          <a:p>
            <a:r>
              <a:rPr lang="en-ZA" cap="all" dirty="0" smtClean="0"/>
              <a:t>UPDATED 17 APRIL 2018</a:t>
            </a:r>
          </a:p>
          <a:p>
            <a:r>
              <a:rPr lang="en-ZA" dirty="0" smtClean="0"/>
              <a:t>Medical malpractice litigation: Undermining South Africa’s health system</a:t>
            </a:r>
          </a:p>
          <a:p>
            <a:r>
              <a:rPr lang="en-ZA" i="1" dirty="0" smtClean="0"/>
              <a:t>South Africans are becoming increasingly litigious, with not only the number of claims rising but also the size of the claims.</a:t>
            </a:r>
            <a:endParaRPr lang="en-ZA" i="1" dirty="0"/>
          </a:p>
        </p:txBody>
      </p:sp>
      <p:sp>
        <p:nvSpPr>
          <p:cNvPr id="8" name="TextBox 7"/>
          <p:cNvSpPr txBox="1"/>
          <p:nvPr/>
        </p:nvSpPr>
        <p:spPr>
          <a:xfrm rot="20876132">
            <a:off x="4637480" y="1768073"/>
            <a:ext cx="2808312" cy="923330"/>
          </a:xfrm>
          <a:prstGeom prst="rect">
            <a:avLst/>
          </a:prstGeom>
          <a:solidFill>
            <a:schemeClr val="accent1"/>
          </a:solidFill>
        </p:spPr>
        <p:txBody>
          <a:bodyPr wrap="square" rtlCol="0">
            <a:spAutoFit/>
          </a:bodyPr>
          <a:lstStyle/>
          <a:p>
            <a:r>
              <a:rPr lang="en-ZA" dirty="0" smtClean="0"/>
              <a:t> "explosion" by previous Health Minister, Dr Aaron </a:t>
            </a:r>
            <a:r>
              <a:rPr lang="en-ZA" dirty="0" err="1" smtClean="0"/>
              <a:t>Motsoaledi</a:t>
            </a:r>
            <a:r>
              <a:rPr lang="en-ZA" dirty="0" smtClean="0"/>
              <a:t>,</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solidFill>
              </a:rPr>
              <a:t>CLOSING COMMENTS</a:t>
            </a:r>
            <a:endParaRPr lang="en-GB" dirty="0">
              <a:solidFill>
                <a:schemeClr val="accent4"/>
              </a:solidFill>
            </a:endParaRPr>
          </a:p>
        </p:txBody>
      </p:sp>
      <p:sp>
        <p:nvSpPr>
          <p:cNvPr id="3" name="Rectangle 2"/>
          <p:cNvSpPr/>
          <p:nvPr/>
        </p:nvSpPr>
        <p:spPr>
          <a:xfrm>
            <a:off x="755576" y="1196752"/>
            <a:ext cx="7992888" cy="4401205"/>
          </a:xfrm>
          <a:prstGeom prst="rect">
            <a:avLst/>
          </a:prstGeom>
        </p:spPr>
        <p:txBody>
          <a:bodyPr wrap="square">
            <a:spAutoFit/>
          </a:bodyPr>
          <a:lstStyle/>
          <a:p>
            <a:r>
              <a:rPr lang="en-GB" sz="2800" dirty="0" smtClean="0"/>
              <a:t>Procedures &amp; checks  in place but not adhered to.</a:t>
            </a:r>
          </a:p>
          <a:p>
            <a:r>
              <a:rPr lang="en-GB" sz="2800" dirty="0" smtClean="0"/>
              <a:t>Tracking system is NB.</a:t>
            </a:r>
          </a:p>
          <a:p>
            <a:r>
              <a:rPr lang="en-GB" sz="2800" dirty="0" smtClean="0"/>
              <a:t> </a:t>
            </a:r>
          </a:p>
          <a:p>
            <a:r>
              <a:rPr lang="en-GB" sz="2800" dirty="0" smtClean="0"/>
              <a:t>How many boxes in loan set.</a:t>
            </a:r>
          </a:p>
          <a:p>
            <a:r>
              <a:rPr lang="en-GB" sz="2800" dirty="0" smtClean="0"/>
              <a:t>Do scrub staff know how it works?</a:t>
            </a:r>
          </a:p>
          <a:p>
            <a:r>
              <a:rPr lang="en-GB" sz="2800" dirty="0" smtClean="0"/>
              <a:t>If we </a:t>
            </a:r>
            <a:r>
              <a:rPr lang="en-GB" sz="2800" dirty="0" err="1" smtClean="0"/>
              <a:t>dont</a:t>
            </a:r>
            <a:r>
              <a:rPr lang="en-GB" sz="2800" dirty="0" smtClean="0"/>
              <a:t> adhere ....... what then?</a:t>
            </a:r>
          </a:p>
          <a:p>
            <a:endParaRPr lang="en-GB" sz="2800" dirty="0" smtClean="0"/>
          </a:p>
          <a:p>
            <a:endParaRPr lang="en-GB" sz="2800" dirty="0" smtClean="0"/>
          </a:p>
          <a:p>
            <a:r>
              <a:rPr lang="en-GB" sz="2800" dirty="0" smtClean="0"/>
              <a:t>Pt </a:t>
            </a:r>
            <a:r>
              <a:rPr lang="en-GB" sz="2800" dirty="0" err="1" smtClean="0"/>
              <a:t>didnt</a:t>
            </a:r>
            <a:r>
              <a:rPr lang="en-GB" sz="2800" dirty="0" smtClean="0"/>
              <a:t> understand op. Would always be a wound with a stitch</a:t>
            </a:r>
            <a:endParaRPr lang="en-GB"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p:spPr>
        <p:txBody>
          <a:bodyPr>
            <a:normAutofit/>
          </a:bodyPr>
          <a:lstStyle/>
          <a:p>
            <a:pPr algn="l"/>
            <a:r>
              <a:rPr lang="en-GB" sz="2800" dirty="0" smtClean="0">
                <a:solidFill>
                  <a:schemeClr val="accent4"/>
                </a:solidFill>
              </a:rPr>
              <a:t>REFERENCES</a:t>
            </a:r>
            <a:endParaRPr lang="en-GB" sz="2800" dirty="0">
              <a:solidFill>
                <a:schemeClr val="accent4"/>
              </a:solidFill>
            </a:endParaRPr>
          </a:p>
        </p:txBody>
      </p:sp>
      <p:sp>
        <p:nvSpPr>
          <p:cNvPr id="5" name="Content Placeholder 4"/>
          <p:cNvSpPr>
            <a:spLocks noGrp="1"/>
          </p:cNvSpPr>
          <p:nvPr>
            <p:ph idx="1"/>
          </p:nvPr>
        </p:nvSpPr>
        <p:spPr>
          <a:xfrm>
            <a:off x="395536" y="908720"/>
            <a:ext cx="8229600" cy="4709160"/>
          </a:xfrm>
        </p:spPr>
        <p:txBody>
          <a:bodyPr>
            <a:normAutofit fontScale="92500"/>
          </a:bodyPr>
          <a:lstStyle/>
          <a:p>
            <a:r>
              <a:rPr lang="en-GB" sz="1800" dirty="0" smtClean="0"/>
              <a:t>CSSD Forums of South Africa Decontamination and Sterilisation. Standard Operating Procedures 2018.</a:t>
            </a:r>
          </a:p>
          <a:p>
            <a:pPr>
              <a:buNone/>
            </a:pPr>
            <a:endParaRPr lang="en-GB" sz="1800" dirty="0" smtClean="0"/>
          </a:p>
          <a:p>
            <a:r>
              <a:rPr lang="nl-NL" sz="1800" dirty="0" smtClean="0"/>
              <a:t>Habraken MM, Van der Schaaf TW, Leistikow IP, Reijnders-</a:t>
            </a:r>
            <a:r>
              <a:rPr lang="en-ZA" sz="1800" dirty="0" err="1" smtClean="0"/>
              <a:t>Thijssen</a:t>
            </a:r>
            <a:r>
              <a:rPr lang="en-ZA" sz="1800" dirty="0" smtClean="0"/>
              <a:t> PM (2009). Prospective risk analysis of health care processes: a systematic evaluation of the use of HFMEA in Dutch </a:t>
            </a:r>
            <a:r>
              <a:rPr lang="en-GB" sz="1800" dirty="0" smtClean="0"/>
              <a:t>health care. </a:t>
            </a:r>
            <a:r>
              <a:rPr lang="en-GB" sz="1800" i="1" dirty="0" smtClean="0"/>
              <a:t>Ergonomics</a:t>
            </a:r>
            <a:r>
              <a:rPr lang="en-GB" sz="1800" dirty="0" smtClean="0"/>
              <a:t> 52:809–819.</a:t>
            </a:r>
          </a:p>
          <a:p>
            <a:endParaRPr lang="en-GB" sz="1800" dirty="0" smtClean="0"/>
          </a:p>
          <a:p>
            <a:r>
              <a:rPr lang="en-GB" sz="1800" dirty="0" err="1" smtClean="0"/>
              <a:t>Annetje</a:t>
            </a:r>
            <a:r>
              <a:rPr lang="en-GB" sz="1800" dirty="0" smtClean="0"/>
              <a:t> C. P. </a:t>
            </a:r>
            <a:r>
              <a:rPr lang="en-GB" sz="1800" dirty="0" err="1" smtClean="0"/>
              <a:t>Gue´don</a:t>
            </a:r>
            <a:r>
              <a:rPr lang="en-GB" sz="1800" dirty="0" smtClean="0"/>
              <a:t>; </a:t>
            </a:r>
            <a:r>
              <a:rPr lang="de-DE" sz="1800" dirty="0" smtClean="0"/>
              <a:t>Linda S. G. L. Wauben; </a:t>
            </a:r>
            <a:r>
              <a:rPr lang="nl-NL" sz="1800" dirty="0" smtClean="0"/>
              <a:t>Anne C. van der Eijk; </a:t>
            </a:r>
            <a:r>
              <a:rPr lang="en-GB" sz="1800" dirty="0" smtClean="0"/>
              <a:t>Alex S. N. </a:t>
            </a:r>
            <a:r>
              <a:rPr lang="en-GB" sz="1800" dirty="0" err="1" smtClean="0"/>
              <a:t>Vernooij</a:t>
            </a:r>
            <a:r>
              <a:rPr lang="en-GB" sz="1800" dirty="0" smtClean="0"/>
              <a:t>; Frederique C. </a:t>
            </a:r>
            <a:r>
              <a:rPr lang="en-GB" sz="1800" dirty="0" err="1" smtClean="0"/>
              <a:t>Meeuwsen</a:t>
            </a:r>
            <a:r>
              <a:rPr lang="en-GB" sz="1800" dirty="0" smtClean="0"/>
              <a:t>; Maarten van der </a:t>
            </a:r>
            <a:r>
              <a:rPr lang="en-GB" sz="1800" dirty="0" err="1" smtClean="0"/>
              <a:t>Elst</a:t>
            </a:r>
            <a:r>
              <a:rPr lang="en-GB" sz="1800" dirty="0" smtClean="0"/>
              <a:t>;</a:t>
            </a:r>
          </a:p>
          <a:p>
            <a:pPr>
              <a:buNone/>
            </a:pPr>
            <a:r>
              <a:rPr lang="en-GB" sz="1800" dirty="0" smtClean="0"/>
              <a:t>	Vivian </a:t>
            </a:r>
            <a:r>
              <a:rPr lang="en-GB" sz="1800" dirty="0" err="1" smtClean="0"/>
              <a:t>Hoeijmans</a:t>
            </a:r>
            <a:r>
              <a:rPr lang="en-GB" sz="1800" dirty="0" smtClean="0"/>
              <a:t>; Jenny </a:t>
            </a:r>
            <a:r>
              <a:rPr lang="en-GB" sz="1800" dirty="0" err="1" smtClean="0"/>
              <a:t>Dankelman</a:t>
            </a:r>
            <a:r>
              <a:rPr lang="en-GB" sz="1800" dirty="0" smtClean="0"/>
              <a:t>; </a:t>
            </a:r>
            <a:r>
              <a:rPr lang="nl-NL" sz="1800" dirty="0" smtClean="0"/>
              <a:t>John J. van den Dobbelsteen.</a:t>
            </a:r>
            <a:r>
              <a:rPr lang="en-ZA" sz="1800" dirty="0" smtClean="0"/>
              <a:t> </a:t>
            </a:r>
          </a:p>
          <a:p>
            <a:pPr>
              <a:buNone/>
            </a:pPr>
            <a:r>
              <a:rPr lang="en-ZA" sz="1800" dirty="0" smtClean="0"/>
              <a:t>	Where are my instruments? Hazards in delivery of surgical</a:t>
            </a:r>
          </a:p>
          <a:p>
            <a:pPr>
              <a:buNone/>
            </a:pPr>
            <a:r>
              <a:rPr lang="en-GB" sz="1800" dirty="0" smtClean="0"/>
              <a:t>	instruments. </a:t>
            </a:r>
            <a:r>
              <a:rPr lang="en-GB" sz="1800" i="1" dirty="0" err="1" smtClean="0"/>
              <a:t>Surg</a:t>
            </a:r>
            <a:r>
              <a:rPr lang="en-GB" sz="1800" i="1" dirty="0" smtClean="0"/>
              <a:t> </a:t>
            </a:r>
            <a:r>
              <a:rPr lang="en-GB" sz="1800" i="1" dirty="0" err="1" smtClean="0"/>
              <a:t>Endosc</a:t>
            </a:r>
            <a:r>
              <a:rPr lang="en-GB" sz="1800" i="1" dirty="0" smtClean="0"/>
              <a:t> </a:t>
            </a:r>
            <a:r>
              <a:rPr lang="en-GB" sz="1800" dirty="0" smtClean="0"/>
              <a:t>(2016) 30:2728–2735</a:t>
            </a:r>
          </a:p>
          <a:p>
            <a:pPr>
              <a:buNone/>
            </a:pPr>
            <a:endParaRPr lang="en-GB" sz="1800" dirty="0" smtClean="0"/>
          </a:p>
          <a:p>
            <a:r>
              <a:rPr lang="en-GB" sz="1800" dirty="0" smtClean="0"/>
              <a:t>SAMED Device Code </a:t>
            </a:r>
            <a:r>
              <a:rPr lang="en-ZA" sz="1800" dirty="0" smtClean="0"/>
              <a:t>of Ethical Marketing and Business Practice</a:t>
            </a:r>
            <a:r>
              <a:rPr lang="en-GB" sz="1800" dirty="0" smtClean="0"/>
              <a:t>. (2018) 7-15</a:t>
            </a:r>
            <a:endParaRPr lang="nl-NL" sz="1800" dirty="0" smtClean="0"/>
          </a:p>
          <a:p>
            <a:pPr>
              <a:buNone/>
            </a:pPr>
            <a:r>
              <a:rPr lang="nl-NL" sz="1900" dirty="0" smtClean="0"/>
              <a:t>	</a:t>
            </a:r>
            <a:endParaRPr lang="en-GB" sz="19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erb\Documents\AFRICA HEALTH 2019\LOAN SETS The legal implications\ch1743.fig2_.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solidFill>
              </a:rPr>
              <a:t>WHY DO WE LOAN SETS?</a:t>
            </a:r>
            <a:endParaRPr lang="en-GB" dirty="0">
              <a:solidFill>
                <a:schemeClr val="accent4"/>
              </a:solidFill>
            </a:endParaRPr>
          </a:p>
        </p:txBody>
      </p:sp>
      <p:sp>
        <p:nvSpPr>
          <p:cNvPr id="3" name="Content Placeholder 2"/>
          <p:cNvSpPr>
            <a:spLocks noGrp="1"/>
          </p:cNvSpPr>
          <p:nvPr>
            <p:ph idx="1"/>
          </p:nvPr>
        </p:nvSpPr>
        <p:spPr>
          <a:xfrm>
            <a:off x="467544" y="1340768"/>
            <a:ext cx="8229600" cy="5112568"/>
          </a:xfrm>
        </p:spPr>
        <p:txBody>
          <a:bodyPr>
            <a:normAutofit lnSpcReduction="10000"/>
          </a:bodyPr>
          <a:lstStyle/>
          <a:p>
            <a:pPr>
              <a:buFont typeface="Wingdings" pitchFamily="2" charset="2"/>
              <a:buChar char="v"/>
            </a:pPr>
            <a:r>
              <a:rPr lang="en-GB" sz="3600" b="1" dirty="0" smtClean="0"/>
              <a:t>Rapid changes in techniques.</a:t>
            </a:r>
          </a:p>
          <a:p>
            <a:pPr>
              <a:buNone/>
            </a:pPr>
            <a:endParaRPr lang="en-GB" sz="3600" b="1" dirty="0" smtClean="0"/>
          </a:p>
          <a:p>
            <a:pPr>
              <a:buFont typeface="Wingdings" pitchFamily="2" charset="2"/>
              <a:buChar char="v"/>
            </a:pPr>
            <a:r>
              <a:rPr lang="en-GB" sz="3600" b="1" dirty="0" smtClean="0"/>
              <a:t>Different surgeons require different sets.</a:t>
            </a:r>
          </a:p>
          <a:p>
            <a:pPr>
              <a:buFont typeface="Wingdings" pitchFamily="2" charset="2"/>
              <a:buChar char="v"/>
            </a:pPr>
            <a:endParaRPr lang="en-GB" sz="3600" b="1" dirty="0" smtClean="0"/>
          </a:p>
          <a:p>
            <a:pPr>
              <a:buFont typeface="Wingdings" pitchFamily="2" charset="2"/>
              <a:buChar char="v"/>
            </a:pPr>
            <a:r>
              <a:rPr lang="en-GB" sz="3600" b="1" dirty="0" smtClean="0"/>
              <a:t>Assets are a liability</a:t>
            </a:r>
          </a:p>
          <a:p>
            <a:pPr>
              <a:buFont typeface="Wingdings" pitchFamily="2" charset="2"/>
              <a:buChar char="v"/>
            </a:pPr>
            <a:endParaRPr lang="en-GB" sz="3600" b="1" dirty="0" smtClean="0"/>
          </a:p>
          <a:p>
            <a:pPr>
              <a:buFont typeface="Wingdings" pitchFamily="2" charset="2"/>
              <a:buChar char="v"/>
            </a:pPr>
            <a:r>
              <a:rPr lang="en-GB" sz="3600" b="1" dirty="0" smtClean="0"/>
              <a:t>Costs</a:t>
            </a:r>
            <a:endParaRPr lang="en-GB"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solidFill>
                  <a:schemeClr val="accent4"/>
                </a:solidFill>
              </a:rPr>
              <a:t>ROLE OF SUPPLIER?</a:t>
            </a:r>
            <a:endParaRPr lang="en-GB" dirty="0">
              <a:solidFill>
                <a:schemeClr val="accent4"/>
              </a:solidFill>
            </a:endParaRPr>
          </a:p>
        </p:txBody>
      </p:sp>
      <p:sp>
        <p:nvSpPr>
          <p:cNvPr id="3" name="Content Placeholder 2"/>
          <p:cNvSpPr>
            <a:spLocks noGrp="1"/>
          </p:cNvSpPr>
          <p:nvPr>
            <p:ph idx="1"/>
          </p:nvPr>
        </p:nvSpPr>
        <p:spPr>
          <a:xfrm>
            <a:off x="467544" y="1340768"/>
            <a:ext cx="8229600" cy="5301208"/>
          </a:xfrm>
        </p:spPr>
        <p:txBody>
          <a:bodyPr>
            <a:normAutofit/>
          </a:bodyPr>
          <a:lstStyle/>
          <a:p>
            <a:pPr>
              <a:buFont typeface="Wingdings" pitchFamily="2" charset="2"/>
              <a:buChar char="v"/>
            </a:pPr>
            <a:r>
              <a:rPr lang="en-GB" sz="3200" dirty="0" smtClean="0">
                <a:solidFill>
                  <a:schemeClr val="tx1">
                    <a:lumMod val="85000"/>
                    <a:lumOff val="15000"/>
                  </a:schemeClr>
                </a:solidFill>
              </a:rPr>
              <a:t>Inspect sets before dispatching.</a:t>
            </a:r>
          </a:p>
          <a:p>
            <a:pPr>
              <a:buFont typeface="Wingdings" pitchFamily="2" charset="2"/>
              <a:buChar char="v"/>
            </a:pPr>
            <a:endParaRPr lang="en-GB" sz="3200" dirty="0" smtClean="0">
              <a:solidFill>
                <a:schemeClr val="tx1">
                  <a:lumMod val="85000"/>
                  <a:lumOff val="15000"/>
                </a:schemeClr>
              </a:solidFill>
            </a:endParaRPr>
          </a:p>
          <a:p>
            <a:pPr>
              <a:buFont typeface="Wingdings" pitchFamily="2" charset="2"/>
              <a:buChar char="v"/>
            </a:pPr>
            <a:r>
              <a:rPr lang="en-GB" sz="3200" dirty="0" smtClean="0">
                <a:solidFill>
                  <a:schemeClr val="tx1">
                    <a:lumMod val="85000"/>
                    <a:lumOff val="15000"/>
                  </a:schemeClr>
                </a:solidFill>
              </a:rPr>
              <a:t>Make sure end users understand their responsibilities.</a:t>
            </a:r>
          </a:p>
          <a:p>
            <a:pPr>
              <a:buFont typeface="Wingdings" pitchFamily="2" charset="2"/>
              <a:buChar char="v"/>
            </a:pPr>
            <a:endParaRPr lang="en-GB" sz="3200" dirty="0" smtClean="0">
              <a:solidFill>
                <a:schemeClr val="tx1">
                  <a:lumMod val="85000"/>
                  <a:lumOff val="15000"/>
                </a:schemeClr>
              </a:solidFill>
            </a:endParaRPr>
          </a:p>
          <a:p>
            <a:pPr>
              <a:buFont typeface="Wingdings" pitchFamily="2" charset="2"/>
              <a:buChar char="v"/>
            </a:pPr>
            <a:r>
              <a:rPr lang="en-GB" sz="3200" dirty="0" smtClean="0">
                <a:solidFill>
                  <a:schemeClr val="tx1">
                    <a:lumMod val="85000"/>
                    <a:lumOff val="15000"/>
                  </a:schemeClr>
                </a:solidFill>
              </a:rPr>
              <a:t>Ensure that surgeons have been trained in correct handling and management of sets</a:t>
            </a:r>
          </a:p>
          <a:p>
            <a:pPr>
              <a:buFont typeface="Wingdings" pitchFamily="2" charset="2"/>
              <a:buChar char="Ø"/>
            </a:pPr>
            <a:endParaRPr lang="en-GB"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3" name="Content Placeholder 2"/>
          <p:cNvSpPr>
            <a:spLocks noGrp="1"/>
          </p:cNvSpPr>
          <p:nvPr>
            <p:ph idx="1"/>
          </p:nvPr>
        </p:nvSpPr>
        <p:spPr>
          <a:xfrm>
            <a:off x="457200" y="836712"/>
            <a:ext cx="8229600" cy="5472648"/>
          </a:xfrm>
        </p:spPr>
        <p:txBody>
          <a:bodyPr>
            <a:normAutofit/>
          </a:bodyPr>
          <a:lstStyle/>
          <a:p>
            <a:pPr>
              <a:buFont typeface="Wingdings" pitchFamily="2" charset="2"/>
              <a:buChar char="v"/>
            </a:pPr>
            <a:r>
              <a:rPr lang="en-GB" sz="3200" dirty="0" smtClean="0">
                <a:solidFill>
                  <a:schemeClr val="tx1">
                    <a:lumMod val="85000"/>
                    <a:lumOff val="15000"/>
                  </a:schemeClr>
                </a:solidFill>
              </a:rPr>
              <a:t>CSSD staff should be trained. This should be confirmed before CSSD person takes on the responsibility of accepting loan sets.</a:t>
            </a:r>
          </a:p>
          <a:p>
            <a:pPr>
              <a:buFont typeface="Wingdings" pitchFamily="2" charset="2"/>
              <a:buChar char="v"/>
            </a:pPr>
            <a:endParaRPr lang="en-GB" sz="3200" dirty="0" smtClean="0">
              <a:solidFill>
                <a:schemeClr val="tx1">
                  <a:lumMod val="85000"/>
                  <a:lumOff val="15000"/>
                </a:schemeClr>
              </a:solidFill>
            </a:endParaRPr>
          </a:p>
          <a:p>
            <a:pPr>
              <a:buFont typeface="Wingdings" pitchFamily="2" charset="2"/>
              <a:buChar char="v"/>
            </a:pPr>
            <a:r>
              <a:rPr lang="en-GB" sz="3200" dirty="0" smtClean="0">
                <a:solidFill>
                  <a:schemeClr val="tx1">
                    <a:lumMod val="85000"/>
                    <a:lumOff val="15000"/>
                  </a:schemeClr>
                </a:solidFill>
              </a:rPr>
              <a:t>When loan sets are ordered CSSD must be informed which sets have been ordered.</a:t>
            </a:r>
          </a:p>
          <a:p>
            <a:pPr>
              <a:buNone/>
            </a:pPr>
            <a:r>
              <a:rPr lang="en-GB" sz="3200" dirty="0" smtClean="0">
                <a:solidFill>
                  <a:schemeClr val="tx1">
                    <a:lumMod val="85000"/>
                    <a:lumOff val="15000"/>
                  </a:schemeClr>
                </a:solidFill>
              </a:rPr>
              <a:t> </a:t>
            </a:r>
          </a:p>
          <a:p>
            <a:pPr>
              <a:buFont typeface="Wingdings" pitchFamily="2" charset="2"/>
              <a:buChar char="v"/>
            </a:pPr>
            <a:r>
              <a:rPr lang="en-GB" sz="3200" dirty="0" smtClean="0">
                <a:solidFill>
                  <a:schemeClr val="tx1">
                    <a:lumMod val="85000"/>
                    <a:lumOff val="15000"/>
                  </a:schemeClr>
                </a:solidFill>
              </a:rPr>
              <a:t>A loan set checklist must be initiated.</a:t>
            </a:r>
            <a:endParaRPr lang="en-GB" sz="32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GB" dirty="0" smtClean="0">
                <a:solidFill>
                  <a:schemeClr val="accent4"/>
                </a:solidFill>
              </a:rPr>
              <a:t>ROLE OF HOSPITAL</a:t>
            </a:r>
            <a:endParaRPr lang="en-GB" dirty="0">
              <a:solidFill>
                <a:schemeClr val="accent4"/>
              </a:solidFill>
            </a:endParaRPr>
          </a:p>
        </p:txBody>
      </p:sp>
      <p:sp>
        <p:nvSpPr>
          <p:cNvPr id="3" name="Content Placeholder 2"/>
          <p:cNvSpPr>
            <a:spLocks noGrp="1"/>
          </p:cNvSpPr>
          <p:nvPr>
            <p:ph idx="1"/>
          </p:nvPr>
        </p:nvSpPr>
        <p:spPr>
          <a:xfrm>
            <a:off x="395536" y="1196752"/>
            <a:ext cx="8352928" cy="5400600"/>
          </a:xfrm>
        </p:spPr>
        <p:txBody>
          <a:bodyPr>
            <a:normAutofit lnSpcReduction="10000"/>
          </a:bodyPr>
          <a:lstStyle/>
          <a:p>
            <a:pPr>
              <a:buFont typeface="Wingdings" pitchFamily="2" charset="2"/>
              <a:buChar char="v"/>
            </a:pPr>
            <a:r>
              <a:rPr lang="en-GB" sz="3200" dirty="0" smtClean="0">
                <a:solidFill>
                  <a:schemeClr val="tx1">
                    <a:lumMod val="85000"/>
                    <a:lumOff val="15000"/>
                  </a:schemeClr>
                </a:solidFill>
              </a:rPr>
              <a:t>Enter  details  of set in loans control book.</a:t>
            </a:r>
          </a:p>
          <a:p>
            <a:pPr>
              <a:buFont typeface="Wingdings" pitchFamily="2" charset="2"/>
              <a:buChar char="v"/>
            </a:pPr>
            <a:endParaRPr lang="en-GB" sz="3200" dirty="0" smtClean="0">
              <a:solidFill>
                <a:schemeClr val="tx1">
                  <a:lumMod val="85000"/>
                  <a:lumOff val="15000"/>
                </a:schemeClr>
              </a:solidFill>
            </a:endParaRPr>
          </a:p>
          <a:p>
            <a:pPr>
              <a:buFont typeface="Wingdings" pitchFamily="2" charset="2"/>
              <a:buChar char="v"/>
            </a:pPr>
            <a:r>
              <a:rPr lang="en-GB" sz="3200" dirty="0" smtClean="0">
                <a:solidFill>
                  <a:schemeClr val="tx1">
                    <a:lumMod val="85000"/>
                    <a:lumOff val="15000"/>
                  </a:schemeClr>
                </a:solidFill>
              </a:rPr>
              <a:t>Include date  and type of set.</a:t>
            </a:r>
          </a:p>
          <a:p>
            <a:pPr>
              <a:buFont typeface="Wingdings" pitchFamily="2" charset="2"/>
              <a:buChar char="v"/>
            </a:pPr>
            <a:endParaRPr lang="en-GB" sz="3200" dirty="0" smtClean="0">
              <a:solidFill>
                <a:schemeClr val="tx1">
                  <a:lumMod val="85000"/>
                  <a:lumOff val="15000"/>
                </a:schemeClr>
              </a:solidFill>
            </a:endParaRPr>
          </a:p>
          <a:p>
            <a:pPr>
              <a:buFont typeface="Wingdings" pitchFamily="2" charset="2"/>
              <a:buChar char="v"/>
            </a:pPr>
            <a:r>
              <a:rPr lang="en-GB" sz="3200" dirty="0" smtClean="0">
                <a:solidFill>
                  <a:schemeClr val="tx1">
                    <a:lumMod val="85000"/>
                    <a:lumOff val="15000"/>
                  </a:schemeClr>
                </a:solidFill>
              </a:rPr>
              <a:t>Name  of delivery person.</a:t>
            </a:r>
          </a:p>
          <a:p>
            <a:pPr>
              <a:buFont typeface="Wingdings" pitchFamily="2" charset="2"/>
              <a:buChar char="v"/>
            </a:pPr>
            <a:endParaRPr lang="en-GB" sz="3200" dirty="0" smtClean="0">
              <a:solidFill>
                <a:schemeClr val="tx1">
                  <a:lumMod val="85000"/>
                  <a:lumOff val="15000"/>
                </a:schemeClr>
              </a:solidFill>
            </a:endParaRPr>
          </a:p>
          <a:p>
            <a:pPr>
              <a:buFont typeface="Wingdings" pitchFamily="2" charset="2"/>
              <a:buChar char="v"/>
            </a:pPr>
            <a:r>
              <a:rPr lang="en-GB" sz="3200" dirty="0" smtClean="0">
                <a:solidFill>
                  <a:schemeClr val="tx1">
                    <a:lumMod val="85000"/>
                    <a:lumOff val="15000"/>
                  </a:schemeClr>
                </a:solidFill>
              </a:rPr>
              <a:t>Name of receiving person.</a:t>
            </a:r>
          </a:p>
          <a:p>
            <a:pPr>
              <a:buFont typeface="Wingdings" pitchFamily="2" charset="2"/>
              <a:buChar char="v"/>
            </a:pPr>
            <a:endParaRPr lang="en-GB" sz="3200" dirty="0" smtClean="0">
              <a:solidFill>
                <a:schemeClr val="tx1">
                  <a:lumMod val="85000"/>
                  <a:lumOff val="15000"/>
                </a:schemeClr>
              </a:solidFill>
            </a:endParaRPr>
          </a:p>
          <a:p>
            <a:pPr>
              <a:buFont typeface="Wingdings" pitchFamily="2" charset="2"/>
              <a:buChar char="v"/>
            </a:pPr>
            <a:r>
              <a:rPr lang="en-GB" sz="3200" dirty="0" smtClean="0">
                <a:solidFill>
                  <a:schemeClr val="tx1">
                    <a:lumMod val="85000"/>
                    <a:lumOff val="15000"/>
                  </a:schemeClr>
                </a:solidFill>
              </a:rPr>
              <a:t>Name of Company, date and time of delivery.</a:t>
            </a:r>
          </a:p>
          <a:p>
            <a:pPr>
              <a:buFont typeface="Wingdings" pitchFamily="2" charset="2"/>
              <a:buChar char="v"/>
            </a:pPr>
            <a:endParaRPr lang="en-GB" dirty="0" smtClean="0">
              <a:solidFill>
                <a:schemeClr val="bg1"/>
              </a:solidFill>
            </a:endParaRPr>
          </a:p>
          <a:p>
            <a:pPr>
              <a:buFont typeface="Wingdings" pitchFamily="2" charset="2"/>
              <a:buChar char="v"/>
            </a:pPr>
            <a:endParaRPr lang="en-GB" dirty="0" smtClean="0">
              <a:solidFill>
                <a:schemeClr val="bg1"/>
              </a:solidFill>
            </a:endParaRPr>
          </a:p>
          <a:p>
            <a:pPr>
              <a:buFont typeface="Wingdings" pitchFamily="2" charset="2"/>
              <a:buChar char="v"/>
            </a:pPr>
            <a:endParaRPr lang="en-GB" dirty="0" smtClean="0">
              <a:solidFill>
                <a:schemeClr val="bg1"/>
              </a:solidFill>
            </a:endParaRPr>
          </a:p>
          <a:p>
            <a:pPr>
              <a:buFont typeface="Wingdings" pitchFamily="2" charset="2"/>
              <a:buChar char="v"/>
            </a:pPr>
            <a:endParaRPr lang="en-GB" dirty="0" smtClean="0"/>
          </a:p>
          <a:p>
            <a:pPr>
              <a:buFont typeface="Wingdings" pitchFamily="2" charset="2"/>
              <a:buChar char="v"/>
            </a:pPr>
            <a:endParaRPr lang="en-GB" dirty="0" smtClean="0">
              <a:solidFill>
                <a:schemeClr val="bg1"/>
              </a:solidFill>
            </a:endParaRP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endParaRPr lang="en-GB" dirty="0"/>
          </a:p>
        </p:txBody>
      </p:sp>
      <p:sp>
        <p:nvSpPr>
          <p:cNvPr id="3" name="Content Placeholder 2"/>
          <p:cNvSpPr>
            <a:spLocks noGrp="1"/>
          </p:cNvSpPr>
          <p:nvPr>
            <p:ph idx="1"/>
          </p:nvPr>
        </p:nvSpPr>
        <p:spPr>
          <a:xfrm>
            <a:off x="467544" y="764704"/>
            <a:ext cx="8229600" cy="5760640"/>
          </a:xfrm>
        </p:spPr>
        <p:txBody>
          <a:bodyPr>
            <a:normAutofit/>
          </a:bodyPr>
          <a:lstStyle/>
          <a:p>
            <a:pPr>
              <a:buFont typeface="Wingdings" pitchFamily="2" charset="2"/>
              <a:buChar char="v"/>
            </a:pPr>
            <a:r>
              <a:rPr lang="en-GB" sz="3200" dirty="0" smtClean="0">
                <a:solidFill>
                  <a:schemeClr val="tx1">
                    <a:lumMod val="85000"/>
                    <a:lumOff val="15000"/>
                  </a:schemeClr>
                </a:solidFill>
              </a:rPr>
              <a:t>Pack and label set. Remember to add surgeon’s name.</a:t>
            </a:r>
          </a:p>
          <a:p>
            <a:pPr>
              <a:buFont typeface="Wingdings" pitchFamily="2" charset="2"/>
              <a:buChar char="v"/>
            </a:pPr>
            <a:endParaRPr lang="en-GB" sz="3200" dirty="0" smtClean="0">
              <a:solidFill>
                <a:schemeClr val="tx1">
                  <a:lumMod val="85000"/>
                  <a:lumOff val="15000"/>
                </a:schemeClr>
              </a:solidFill>
            </a:endParaRPr>
          </a:p>
          <a:p>
            <a:pPr>
              <a:buFont typeface="Wingdings" pitchFamily="2" charset="2"/>
              <a:buChar char="v"/>
            </a:pPr>
            <a:r>
              <a:rPr lang="en-GB" sz="3200" dirty="0" smtClean="0">
                <a:solidFill>
                  <a:schemeClr val="tx1">
                    <a:lumMod val="85000"/>
                    <a:lumOff val="15000"/>
                  </a:schemeClr>
                </a:solidFill>
              </a:rPr>
              <a:t>A  form with date and time of procedure AND surgeon and assistants’ names.</a:t>
            </a:r>
          </a:p>
          <a:p>
            <a:pPr>
              <a:buFont typeface="Wingdings" pitchFamily="2" charset="2"/>
              <a:buChar char="v"/>
            </a:pPr>
            <a:endParaRPr lang="en-GB" sz="3200" dirty="0" smtClean="0">
              <a:solidFill>
                <a:schemeClr val="tx1">
                  <a:lumMod val="85000"/>
                  <a:lumOff val="15000"/>
                </a:schemeClr>
              </a:solidFill>
            </a:endParaRPr>
          </a:p>
          <a:p>
            <a:pPr>
              <a:buFont typeface="Wingdings" pitchFamily="2" charset="2"/>
              <a:buChar char="v"/>
            </a:pPr>
            <a:r>
              <a:rPr lang="en-GB" sz="3200" dirty="0" smtClean="0">
                <a:solidFill>
                  <a:schemeClr val="tx1">
                    <a:lumMod val="85000"/>
                    <a:lumOff val="15000"/>
                  </a:schemeClr>
                </a:solidFill>
              </a:rPr>
              <a:t>Training of all staff  </a:t>
            </a:r>
            <a:r>
              <a:rPr lang="en-GB" sz="3200" dirty="0" err="1" smtClean="0">
                <a:solidFill>
                  <a:schemeClr val="tx1">
                    <a:lumMod val="85000"/>
                    <a:lumOff val="15000"/>
                  </a:schemeClr>
                </a:solidFill>
              </a:rPr>
              <a:t>iro</a:t>
            </a:r>
            <a:r>
              <a:rPr lang="en-GB" sz="3200" dirty="0" smtClean="0">
                <a:solidFill>
                  <a:schemeClr val="tx1">
                    <a:lumMod val="85000"/>
                    <a:lumOff val="15000"/>
                  </a:schemeClr>
                </a:solidFill>
              </a:rPr>
              <a:t>. ordering, checking, reprocessing etc.</a:t>
            </a:r>
          </a:p>
          <a:p>
            <a:endParaRPr lang="en-GB"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dirty="0" smtClean="0">
                <a:solidFill>
                  <a:schemeClr val="accent4"/>
                </a:solidFill>
              </a:rPr>
              <a:t>Background to the problem</a:t>
            </a:r>
            <a:endParaRPr lang="en-GB" dirty="0">
              <a:solidFill>
                <a:schemeClr val="accent4"/>
              </a:solidFill>
            </a:endParaRPr>
          </a:p>
        </p:txBody>
      </p:sp>
      <p:sp>
        <p:nvSpPr>
          <p:cNvPr id="3" name="Content Placeholder 2"/>
          <p:cNvSpPr>
            <a:spLocks noGrp="1"/>
          </p:cNvSpPr>
          <p:nvPr>
            <p:ph idx="1"/>
          </p:nvPr>
        </p:nvSpPr>
        <p:spPr>
          <a:xfrm>
            <a:off x="395536" y="1844824"/>
            <a:ext cx="8229600" cy="4608512"/>
          </a:xfrm>
        </p:spPr>
        <p:txBody>
          <a:bodyPr>
            <a:normAutofit/>
          </a:bodyPr>
          <a:lstStyle/>
          <a:p>
            <a:pPr algn="just">
              <a:buFont typeface="Wingdings" pitchFamily="2" charset="2"/>
              <a:buChar char="v"/>
            </a:pPr>
            <a:r>
              <a:rPr lang="en-ZA" sz="3200" dirty="0" smtClean="0"/>
              <a:t>The operating room (OR) is known to be the most cost intensive environment  of a hospital.</a:t>
            </a:r>
          </a:p>
          <a:p>
            <a:pPr algn="just">
              <a:buFont typeface="Wingdings" pitchFamily="2" charset="2"/>
              <a:buChar char="v"/>
            </a:pPr>
            <a:endParaRPr lang="en-ZA" sz="3200" dirty="0" smtClean="0"/>
          </a:p>
          <a:p>
            <a:pPr algn="just">
              <a:buFont typeface="Wingdings" pitchFamily="2" charset="2"/>
              <a:buChar char="v"/>
            </a:pPr>
            <a:r>
              <a:rPr lang="en-ZA" sz="3200" dirty="0" smtClean="0"/>
              <a:t>For various reasons it is also where adverse events are </a:t>
            </a:r>
            <a:r>
              <a:rPr lang="en-GB" sz="3200" dirty="0" smtClean="0"/>
              <a:t>most likely to occur.</a:t>
            </a:r>
          </a:p>
          <a:p>
            <a:pPr algn="just">
              <a:buFont typeface="Wingdings" pitchFamily="2" charset="2"/>
              <a:buChar char="v"/>
            </a:pPr>
            <a:endParaRPr lang="en-GB"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2770</TotalTime>
  <Words>1118</Words>
  <Application>Microsoft Office PowerPoint</Application>
  <PresentationFormat>On-screen Show (4:3)</PresentationFormat>
  <Paragraphs>240</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Apex</vt:lpstr>
      <vt:lpstr>Slide 1</vt:lpstr>
      <vt:lpstr>GOOD MORNING</vt:lpstr>
      <vt:lpstr>RESPONSIBILITIES</vt:lpstr>
      <vt:lpstr>WHY DO WE LOAN SETS?</vt:lpstr>
      <vt:lpstr>ROLE OF SUPPLIER?</vt:lpstr>
      <vt:lpstr>Slide 6</vt:lpstr>
      <vt:lpstr>ROLE OF HOSPITAL</vt:lpstr>
      <vt:lpstr>Slide 8</vt:lpstr>
      <vt:lpstr>Background to the problem</vt:lpstr>
      <vt:lpstr>Slide 10</vt:lpstr>
      <vt:lpstr>Slide 11</vt:lpstr>
      <vt:lpstr>SURGERY BOOKED:</vt:lpstr>
      <vt:lpstr> Before Use : CSSD Responsibilities </vt:lpstr>
      <vt:lpstr>During Use : Operating Rooms</vt:lpstr>
      <vt:lpstr>Slide 15</vt:lpstr>
      <vt:lpstr>After use CSSD Responsibilities</vt:lpstr>
      <vt:lpstr>RESPONSIBILITIES</vt:lpstr>
      <vt:lpstr>ROLE PLAYERS IN MEDICAL LITIGATION</vt:lpstr>
      <vt:lpstr>ROLE PLAYERS IN MEDICAL LITIGATION   Plaintiff Patient (or family)   Defendant 1               Doctor  Defendant 2        Hospital</vt:lpstr>
      <vt:lpstr>LITIGATION </vt:lpstr>
      <vt:lpstr>Slide 21</vt:lpstr>
      <vt:lpstr>Slide 22</vt:lpstr>
      <vt:lpstr>Slide 23</vt:lpstr>
      <vt:lpstr>Slide 24</vt:lpstr>
      <vt:lpstr>Slide 25</vt:lpstr>
      <vt:lpstr>Slide 26</vt:lpstr>
      <vt:lpstr>Slide 27</vt:lpstr>
      <vt:lpstr>COMPANY A     DELIVERY NOTE </vt:lpstr>
      <vt:lpstr>COMPANY A     DELIVERY NOTE </vt:lpstr>
      <vt:lpstr>Slide 30</vt:lpstr>
      <vt:lpstr>Slide 31</vt:lpstr>
      <vt:lpstr>Slide 32</vt:lpstr>
      <vt:lpstr>Slide 33</vt:lpstr>
      <vt:lpstr>WORLD HEALTH ORGANISATION</vt:lpstr>
      <vt:lpstr>SO WHO IS GUILTY?</vt:lpstr>
      <vt:lpstr>COST OF LITIGATION</vt:lpstr>
      <vt:lpstr>CLOSING COMMENTS</vt:lpstr>
      <vt:lpstr>REFERENCES</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Herb</dc:creator>
  <cp:lastModifiedBy>Herb</cp:lastModifiedBy>
  <cp:revision>217</cp:revision>
  <dcterms:created xsi:type="dcterms:W3CDTF">2019-05-20T11:37:42Z</dcterms:created>
  <dcterms:modified xsi:type="dcterms:W3CDTF">2019-05-29T20:31:51Z</dcterms:modified>
</cp:coreProperties>
</file>